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Caveat"/>
      <p:regular r:id="rId33"/>
      <p:bold r:id="rId34"/>
    </p:embeddedFont>
    <p:embeddedFont>
      <p:font typeface="Poppins"/>
      <p:regular r:id="rId35"/>
      <p:bold r:id="rId36"/>
      <p:italic r:id="rId37"/>
      <p:boldItalic r:id="rId38"/>
    </p:embeddedFont>
    <p:embeddedFont>
      <p:font typeface="Poppins Light"/>
      <p:regular r:id="rId39"/>
      <p:bold r:id="rId40"/>
      <p:italic r:id="rId41"/>
      <p:boldItalic r:id="rId42"/>
    </p:embeddedFont>
    <p:embeddedFont>
      <p:font typeface="Poppins SemiBold"/>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Light-bold.fntdata"/><Relationship Id="rId20" Type="http://schemas.openxmlformats.org/officeDocument/2006/relationships/slide" Target="slides/slide13.xml"/><Relationship Id="rId42" Type="http://schemas.openxmlformats.org/officeDocument/2006/relationships/font" Target="fonts/PoppinsLight-boldItalic.fntdata"/><Relationship Id="rId41" Type="http://schemas.openxmlformats.org/officeDocument/2006/relationships/font" Target="fonts/PoppinsLight-italic.fntdata"/><Relationship Id="rId22" Type="http://schemas.openxmlformats.org/officeDocument/2006/relationships/slide" Target="slides/slide15.xml"/><Relationship Id="rId44" Type="http://schemas.openxmlformats.org/officeDocument/2006/relationships/font" Target="fonts/PoppinsSemiBold-bold.fntdata"/><Relationship Id="rId21" Type="http://schemas.openxmlformats.org/officeDocument/2006/relationships/slide" Target="slides/slide14.xml"/><Relationship Id="rId43" Type="http://schemas.openxmlformats.org/officeDocument/2006/relationships/font" Target="fonts/PoppinsSemiBold-regular.fntdata"/><Relationship Id="rId24" Type="http://schemas.openxmlformats.org/officeDocument/2006/relationships/slide" Target="slides/slide17.xml"/><Relationship Id="rId46" Type="http://schemas.openxmlformats.org/officeDocument/2006/relationships/font" Target="fonts/PoppinsSemiBold-boldItalic.fntdata"/><Relationship Id="rId23" Type="http://schemas.openxmlformats.org/officeDocument/2006/relationships/slide" Target="slides/slide16.xml"/><Relationship Id="rId45" Type="http://schemas.openxmlformats.org/officeDocument/2006/relationships/font" Target="fonts/PoppinsSemi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Caveat-regular.fntdata"/><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Poppins-regular.fntdata"/><Relationship Id="rId12" Type="http://schemas.openxmlformats.org/officeDocument/2006/relationships/slide" Target="slides/slide5.xml"/><Relationship Id="rId34" Type="http://schemas.openxmlformats.org/officeDocument/2006/relationships/font" Target="fonts/Caveat-bold.fntdata"/><Relationship Id="rId15" Type="http://schemas.openxmlformats.org/officeDocument/2006/relationships/slide" Target="slides/slide8.xml"/><Relationship Id="rId37" Type="http://schemas.openxmlformats.org/officeDocument/2006/relationships/font" Target="fonts/Poppins-italic.fntdata"/><Relationship Id="rId14" Type="http://schemas.openxmlformats.org/officeDocument/2006/relationships/slide" Target="slides/slide7.xml"/><Relationship Id="rId36" Type="http://schemas.openxmlformats.org/officeDocument/2006/relationships/font" Target="fonts/Poppins-bold.fntdata"/><Relationship Id="rId17" Type="http://schemas.openxmlformats.org/officeDocument/2006/relationships/slide" Target="slides/slide10.xml"/><Relationship Id="rId39" Type="http://schemas.openxmlformats.org/officeDocument/2006/relationships/font" Target="fonts/PoppinsLight-regular.fntdata"/><Relationship Id="rId16" Type="http://schemas.openxmlformats.org/officeDocument/2006/relationships/slide" Target="slides/slide9.xml"/><Relationship Id="rId38" Type="http://schemas.openxmlformats.org/officeDocument/2006/relationships/font" Target="fonts/Poppins-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2aa67f9a82_2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4" name="Google Shape;274;g22aa67f9a82_2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2aa67f9a82_6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2aa67f9a82_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2aa67f9a82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2aa67f9a82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2aa67f9a82_2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2aa67f9a82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2aa67f9a82_2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2aa67f9a82_2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2aa67f9a82_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2aa67f9a82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2aa67f9a82_2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2aa67f9a82_2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2aa67f9a82_2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2aa67f9a82_2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2aa67f9a82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2aa67f9a82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2aa67f9a82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2aa67f9a82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2aa67f9a82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2aa67f9a82_6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2aa67f9a82_2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22aa67f9a82_2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2aa67f9a82_6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2aa67f9a82_6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2aa67f9a82_6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2aa67f9a82_6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2aa67f9a82_6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2aa67f9a82_6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2aa67f9a82_6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2aa67f9a82_6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2aa67f9ed4_6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22aa67f9ed4_6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2aa67f9a82_2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7" name="Google Shape;437;g22aa67f9a82_2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2aa67f9a82_2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22aa67f9a82_2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2aa67f9a82_2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2aa67f9a82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2aa67f9ed4_1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22aa67f9ed4_1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2aa67f9ed4_1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22aa67f9ed4_1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2aa67f9ed4_11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22aa67f9ed4_1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2aa67f9a82_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2aa67f9a82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2aa67f9a82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2aa67f9a82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11.png"/><Relationship Id="rId4" Type="http://schemas.openxmlformats.org/officeDocument/2006/relationships/image" Target="../media/image32.png"/><Relationship Id="rId5" Type="http://schemas.openxmlformats.org/officeDocument/2006/relationships/image" Target="../media/image4.png"/><Relationship Id="rId6" Type="http://schemas.openxmlformats.org/officeDocument/2006/relationships/image" Target="../media/image3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36.png"/><Relationship Id="rId4" Type="http://schemas.openxmlformats.org/officeDocument/2006/relationships/image" Target="../media/image5.png"/><Relationship Id="rId5" Type="http://schemas.openxmlformats.org/officeDocument/2006/relationships/image" Target="../media/image32.png"/><Relationship Id="rId6"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27.png"/><Relationship Id="rId4" Type="http://schemas.openxmlformats.org/officeDocument/2006/relationships/image" Target="../media/image36.png"/><Relationship Id="rId5" Type="http://schemas.openxmlformats.org/officeDocument/2006/relationships/image" Target="../media/image11.png"/><Relationship Id="rId6" Type="http://schemas.openxmlformats.org/officeDocument/2006/relationships/image" Target="../media/image32.png"/><Relationship Id="rId7"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6.png"/><Relationship Id="rId10" Type="http://schemas.openxmlformats.org/officeDocument/2006/relationships/image" Target="../media/image36.png"/><Relationship Id="rId9"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5.png"/><Relationship Id="rId7" Type="http://schemas.openxmlformats.org/officeDocument/2006/relationships/image" Target="../media/image5.png"/><Relationship Id="rId8" Type="http://schemas.openxmlformats.org/officeDocument/2006/relationships/image" Target="../media/image3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11.png"/><Relationship Id="rId4" Type="http://schemas.openxmlformats.org/officeDocument/2006/relationships/image" Target="../media/image32.png"/><Relationship Id="rId5" Type="http://schemas.openxmlformats.org/officeDocument/2006/relationships/image" Target="../media/image4.png"/><Relationship Id="rId6" Type="http://schemas.openxmlformats.org/officeDocument/2006/relationships/image" Target="../media/image3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2.png"/><Relationship Id="rId4" Type="http://schemas.openxmlformats.org/officeDocument/2006/relationships/image" Target="../media/image4.png"/><Relationship Id="rId5" Type="http://schemas.openxmlformats.org/officeDocument/2006/relationships/image" Target="../media/image3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36.png"/><Relationship Id="rId4" Type="http://schemas.openxmlformats.org/officeDocument/2006/relationships/image" Target="../media/image5.png"/><Relationship Id="rId5" Type="http://schemas.openxmlformats.org/officeDocument/2006/relationships/image" Target="../media/image32.png"/><Relationship Id="rId6"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27.png"/><Relationship Id="rId4" Type="http://schemas.openxmlformats.org/officeDocument/2006/relationships/image" Target="../media/image36.png"/><Relationship Id="rId5" Type="http://schemas.openxmlformats.org/officeDocument/2006/relationships/image" Target="../media/image11.png"/><Relationship Id="rId6" Type="http://schemas.openxmlformats.org/officeDocument/2006/relationships/image" Target="../media/image32.png"/><Relationship Id="rId7"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6.png"/><Relationship Id="rId10" Type="http://schemas.openxmlformats.org/officeDocument/2006/relationships/image" Target="../media/image36.png"/><Relationship Id="rId9"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5.png"/><Relationship Id="rId7" Type="http://schemas.openxmlformats.org/officeDocument/2006/relationships/image" Target="../media/image5.png"/><Relationship Id="rId8" Type="http://schemas.openxmlformats.org/officeDocument/2006/relationships/image" Target="../media/image3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Title Slide">
  <p:cSld name="Sub Title Slide">
    <p:spTree>
      <p:nvGrpSpPr>
        <p:cNvPr id="56" name="Shape 56"/>
        <p:cNvGrpSpPr/>
        <p:nvPr/>
      </p:nvGrpSpPr>
      <p:grpSpPr>
        <a:xfrm>
          <a:off x="0" y="0"/>
          <a:ext cx="0" cy="0"/>
          <a:chOff x="0" y="0"/>
          <a:chExt cx="0" cy="0"/>
        </a:xfrm>
      </p:grpSpPr>
      <p:pic>
        <p:nvPicPr>
          <p:cNvPr id="57" name="Google Shape;57;p14"/>
          <p:cNvPicPr preferRelativeResize="0"/>
          <p:nvPr/>
        </p:nvPicPr>
        <p:blipFill rotWithShape="1">
          <a:blip r:embed="rId2">
            <a:alphaModFix/>
          </a:blip>
          <a:srcRect b="23320" l="0" r="0" t="0"/>
          <a:stretch/>
        </p:blipFill>
        <p:spPr>
          <a:xfrm>
            <a:off x="0" y="975445"/>
            <a:ext cx="9144000" cy="3192609"/>
          </a:xfrm>
          <a:prstGeom prst="rect">
            <a:avLst/>
          </a:prstGeom>
          <a:noFill/>
          <a:ln>
            <a:noFill/>
          </a:ln>
        </p:spPr>
      </p:pic>
      <p:sp>
        <p:nvSpPr>
          <p:cNvPr id="58" name="Google Shape;58;p14"/>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800"/>
              <a:buFont typeface="Poppins SemiBold"/>
              <a:buNone/>
              <a:defRPr b="0" sz="50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9" name="Google Shape;59;p14"/>
          <p:cNvSpPr txBox="1"/>
          <p:nvPr/>
        </p:nvSpPr>
        <p:spPr>
          <a:xfrm>
            <a:off x="311703" y="4676541"/>
            <a:ext cx="1199723" cy="353913"/>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grpSp>
        <p:nvGrpSpPr>
          <p:cNvPr id="60" name="Google Shape;60;p14"/>
          <p:cNvGrpSpPr/>
          <p:nvPr/>
        </p:nvGrpSpPr>
        <p:grpSpPr>
          <a:xfrm>
            <a:off x="5579736" y="298639"/>
            <a:ext cx="3146124" cy="390045"/>
            <a:chOff x="5579736" y="298639"/>
            <a:chExt cx="3146124" cy="390045"/>
          </a:xfrm>
        </p:grpSpPr>
        <p:pic>
          <p:nvPicPr>
            <p:cNvPr id="61" name="Google Shape;61;p14"/>
            <p:cNvPicPr preferRelativeResize="0"/>
            <p:nvPr/>
          </p:nvPicPr>
          <p:blipFill rotWithShape="1">
            <a:blip r:embed="rId3">
              <a:alphaModFix/>
            </a:blip>
            <a:srcRect b="0" l="0" r="0" t="0"/>
            <a:stretch/>
          </p:blipFill>
          <p:spPr>
            <a:xfrm>
              <a:off x="6821700" y="310112"/>
              <a:ext cx="703361" cy="374805"/>
            </a:xfrm>
            <a:prstGeom prst="rect">
              <a:avLst/>
            </a:prstGeom>
            <a:noFill/>
            <a:ln>
              <a:noFill/>
            </a:ln>
          </p:spPr>
        </p:pic>
        <p:pic>
          <p:nvPicPr>
            <p:cNvPr id="62" name="Google Shape;62;p14"/>
            <p:cNvPicPr preferRelativeResize="0"/>
            <p:nvPr/>
          </p:nvPicPr>
          <p:blipFill rotWithShape="1">
            <a:blip r:embed="rId4">
              <a:alphaModFix/>
            </a:blip>
            <a:srcRect b="0" l="0" r="0" t="0"/>
            <a:stretch/>
          </p:blipFill>
          <p:spPr>
            <a:xfrm>
              <a:off x="7737617" y="345918"/>
              <a:ext cx="988243" cy="342766"/>
            </a:xfrm>
            <a:prstGeom prst="rect">
              <a:avLst/>
            </a:prstGeom>
            <a:noFill/>
            <a:ln>
              <a:noFill/>
            </a:ln>
          </p:spPr>
        </p:pic>
        <p:pic>
          <p:nvPicPr>
            <p:cNvPr id="63" name="Google Shape;63;p14"/>
            <p:cNvPicPr preferRelativeResize="0"/>
            <p:nvPr/>
          </p:nvPicPr>
          <p:blipFill rotWithShape="1">
            <a:blip r:embed="rId5">
              <a:alphaModFix/>
            </a:blip>
            <a:srcRect b="0" l="0" r="0" t="0"/>
            <a:stretch/>
          </p:blipFill>
          <p:spPr>
            <a:xfrm>
              <a:off x="5579736" y="298639"/>
              <a:ext cx="1029408" cy="344048"/>
            </a:xfrm>
            <a:prstGeom prst="rect">
              <a:avLst/>
            </a:prstGeom>
            <a:noFill/>
            <a:ln>
              <a:noFill/>
            </a:ln>
          </p:spPr>
        </p:pic>
      </p:grpSp>
      <p:pic>
        <p:nvPicPr>
          <p:cNvPr id="64" name="Google Shape;64;p14"/>
          <p:cNvPicPr preferRelativeResize="0"/>
          <p:nvPr/>
        </p:nvPicPr>
        <p:blipFill rotWithShape="1">
          <a:blip r:embed="rId6">
            <a:alphaModFix/>
          </a:blip>
          <a:srcRect b="0" l="0" r="0" t="0"/>
          <a:stretch/>
        </p:blipFill>
        <p:spPr>
          <a:xfrm>
            <a:off x="425258" y="236863"/>
            <a:ext cx="502232" cy="51424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Color">
  <p:cSld name="Title and Content Color">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2">
            <a:alphaModFix/>
          </a:blip>
          <a:srcRect b="28272" l="0" r="0" t="57988"/>
          <a:stretch/>
        </p:blipFill>
        <p:spPr>
          <a:xfrm>
            <a:off x="0" y="4570800"/>
            <a:ext cx="9144000" cy="572700"/>
          </a:xfrm>
          <a:prstGeom prst="rect">
            <a:avLst/>
          </a:prstGeom>
          <a:noFill/>
          <a:ln>
            <a:noFill/>
          </a:ln>
        </p:spPr>
      </p:pic>
      <p:grpSp>
        <p:nvGrpSpPr>
          <p:cNvPr id="67" name="Google Shape;67;p15"/>
          <p:cNvGrpSpPr/>
          <p:nvPr/>
        </p:nvGrpSpPr>
        <p:grpSpPr>
          <a:xfrm>
            <a:off x="8244433" y="58194"/>
            <a:ext cx="417725" cy="913803"/>
            <a:chOff x="8726275" y="0"/>
            <a:chExt cx="417725" cy="801931"/>
          </a:xfrm>
        </p:grpSpPr>
        <p:sp>
          <p:nvSpPr>
            <p:cNvPr id="68" name="Google Shape;68;p15"/>
            <p:cNvSpPr/>
            <p:nvPr/>
          </p:nvSpPr>
          <p:spPr>
            <a:xfrm rot="5400000">
              <a:off x="8781107" y="-54829"/>
              <a:ext cx="308064"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9" name="Google Shape;69;p15"/>
            <p:cNvSpPr/>
            <p:nvPr/>
          </p:nvSpPr>
          <p:spPr>
            <a:xfrm rot="5400000">
              <a:off x="8781106" y="192104"/>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0" name="Google Shape;70;p15"/>
            <p:cNvSpPr/>
            <p:nvPr/>
          </p:nvSpPr>
          <p:spPr>
            <a:xfrm rot="5400000">
              <a:off x="8781104" y="439038"/>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grpSp>
        <p:nvGrpSpPr>
          <p:cNvPr id="71" name="Google Shape;71;p15"/>
          <p:cNvGrpSpPr/>
          <p:nvPr/>
        </p:nvGrpSpPr>
        <p:grpSpPr>
          <a:xfrm>
            <a:off x="4395481" y="4829245"/>
            <a:ext cx="347213" cy="72000"/>
            <a:chOff x="4379092" y="4799494"/>
            <a:chExt cx="347213" cy="72000"/>
          </a:xfrm>
        </p:grpSpPr>
        <p:sp>
          <p:nvSpPr>
            <p:cNvPr id="72" name="Google Shape;72;p15"/>
            <p:cNvSpPr/>
            <p:nvPr/>
          </p:nvSpPr>
          <p:spPr>
            <a:xfrm>
              <a:off x="4379092"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5"/>
            <p:cNvSpPr/>
            <p:nvPr/>
          </p:nvSpPr>
          <p:spPr>
            <a:xfrm>
              <a:off x="4518950"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5"/>
            <p:cNvSpPr/>
            <p:nvPr/>
          </p:nvSpPr>
          <p:spPr>
            <a:xfrm>
              <a:off x="4653943"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 name="Google Shape;75;p15"/>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8919B"/>
              </a:buClr>
              <a:buSzPts val="2800"/>
              <a:buFont typeface="Poppins SemiBold"/>
              <a:buNone/>
              <a:defRPr b="0" sz="2700">
                <a:solidFill>
                  <a:srgbClr val="18919B"/>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6" name="Google Shape;76;p15"/>
          <p:cNvSpPr txBox="1"/>
          <p:nvPr>
            <p:ph idx="1" type="subTitle"/>
          </p:nvPr>
        </p:nvSpPr>
        <p:spPr>
          <a:xfrm>
            <a:off x="311700" y="972006"/>
            <a:ext cx="8520600" cy="359537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750"/>
              </a:spcBef>
              <a:spcAft>
                <a:spcPts val="0"/>
              </a:spcAft>
              <a:buClr>
                <a:schemeClr val="dk2"/>
              </a:buClr>
              <a:buSzPts val="1700"/>
              <a:buNone/>
              <a:defRPr sz="1700">
                <a:solidFill>
                  <a:schemeClr val="dk2"/>
                </a:solidFill>
                <a:latin typeface="Poppins"/>
                <a:ea typeface="Poppins"/>
                <a:cs typeface="Poppins"/>
                <a:sym typeface="Poppins"/>
              </a:defRPr>
            </a:lvl1pPr>
            <a:lvl2pPr lvl="1" algn="ctr">
              <a:lnSpc>
                <a:spcPct val="90000"/>
              </a:lnSpc>
              <a:spcBef>
                <a:spcPts val="375"/>
              </a:spcBef>
              <a:spcAft>
                <a:spcPts val="0"/>
              </a:spcAft>
              <a:buClr>
                <a:schemeClr val="dk1"/>
              </a:buClr>
              <a:buSzPts val="2000"/>
              <a:buNone/>
              <a:defRPr sz="2000"/>
            </a:lvl2pPr>
            <a:lvl3pPr lvl="2" algn="ctr">
              <a:lnSpc>
                <a:spcPct val="90000"/>
              </a:lnSpc>
              <a:spcBef>
                <a:spcPts val="375"/>
              </a:spcBef>
              <a:spcAft>
                <a:spcPts val="0"/>
              </a:spcAft>
              <a:buClr>
                <a:schemeClr val="dk1"/>
              </a:buClr>
              <a:buSzPts val="1800"/>
              <a:buNone/>
              <a:defRPr sz="1800"/>
            </a:lvl3pPr>
            <a:lvl4pPr lvl="3" algn="ctr">
              <a:lnSpc>
                <a:spcPct val="90000"/>
              </a:lnSpc>
              <a:spcBef>
                <a:spcPts val="375"/>
              </a:spcBef>
              <a:spcAft>
                <a:spcPts val="0"/>
              </a:spcAft>
              <a:buClr>
                <a:schemeClr val="dk1"/>
              </a:buClr>
              <a:buSzPts val="1600"/>
              <a:buNone/>
              <a:defRPr sz="1600"/>
            </a:lvl4pPr>
            <a:lvl5pPr lvl="4" algn="ctr">
              <a:lnSpc>
                <a:spcPct val="90000"/>
              </a:lnSpc>
              <a:spcBef>
                <a:spcPts val="375"/>
              </a:spcBef>
              <a:spcAft>
                <a:spcPts val="0"/>
              </a:spcAft>
              <a:buClr>
                <a:schemeClr val="dk1"/>
              </a:buClr>
              <a:buSzPts val="1600"/>
              <a:buNone/>
              <a:defRPr sz="1600"/>
            </a:lvl5pPr>
            <a:lvl6pPr lvl="5" algn="ctr">
              <a:lnSpc>
                <a:spcPct val="90000"/>
              </a:lnSpc>
              <a:spcBef>
                <a:spcPts val="375"/>
              </a:spcBef>
              <a:spcAft>
                <a:spcPts val="0"/>
              </a:spcAft>
              <a:buClr>
                <a:schemeClr val="dk1"/>
              </a:buClr>
              <a:buSzPts val="1600"/>
              <a:buNone/>
              <a:defRPr sz="1600"/>
            </a:lvl6pPr>
            <a:lvl7pPr lvl="6" algn="ctr">
              <a:lnSpc>
                <a:spcPct val="90000"/>
              </a:lnSpc>
              <a:spcBef>
                <a:spcPts val="375"/>
              </a:spcBef>
              <a:spcAft>
                <a:spcPts val="0"/>
              </a:spcAft>
              <a:buClr>
                <a:schemeClr val="dk1"/>
              </a:buClr>
              <a:buSzPts val="1600"/>
              <a:buNone/>
              <a:defRPr sz="1600"/>
            </a:lvl7pPr>
            <a:lvl8pPr lvl="7" algn="ctr">
              <a:lnSpc>
                <a:spcPct val="90000"/>
              </a:lnSpc>
              <a:spcBef>
                <a:spcPts val="375"/>
              </a:spcBef>
              <a:spcAft>
                <a:spcPts val="0"/>
              </a:spcAft>
              <a:buClr>
                <a:schemeClr val="dk1"/>
              </a:buClr>
              <a:buSzPts val="1600"/>
              <a:buNone/>
              <a:defRPr sz="1600"/>
            </a:lvl8pPr>
            <a:lvl9pPr lvl="8" algn="ctr">
              <a:lnSpc>
                <a:spcPct val="90000"/>
              </a:lnSpc>
              <a:spcBef>
                <a:spcPts val="375"/>
              </a:spcBef>
              <a:spcAft>
                <a:spcPts val="0"/>
              </a:spcAft>
              <a:buClr>
                <a:schemeClr val="dk1"/>
              </a:buClr>
              <a:buSzPts val="1600"/>
              <a:buNone/>
              <a:defRPr sz="1600"/>
            </a:lvl9pPr>
          </a:lstStyle>
          <a:p/>
        </p:txBody>
      </p:sp>
      <p:sp>
        <p:nvSpPr>
          <p:cNvPr id="77" name="Google Shape;77;p15"/>
          <p:cNvSpPr txBox="1"/>
          <p:nvPr/>
        </p:nvSpPr>
        <p:spPr>
          <a:xfrm>
            <a:off x="311703" y="4676541"/>
            <a:ext cx="1199723" cy="353913"/>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chemeClr val="lt1"/>
                </a:solidFill>
                <a:latin typeface="Caveat"/>
                <a:ea typeface="Caveat"/>
                <a:cs typeface="Caveat"/>
                <a:sym typeface="Caveat"/>
              </a:rPr>
              <a:t>#RintisKarirImpian</a:t>
            </a:r>
            <a:endParaRPr b="1" i="0" sz="1100" u="none" cap="none" strike="noStrike">
              <a:solidFill>
                <a:schemeClr val="lt1"/>
              </a:solidFill>
              <a:latin typeface="Caveat"/>
              <a:ea typeface="Caveat"/>
              <a:cs typeface="Caveat"/>
              <a:sym typeface="Caveat"/>
            </a:endParaRPr>
          </a:p>
        </p:txBody>
      </p:sp>
      <p:grpSp>
        <p:nvGrpSpPr>
          <p:cNvPr id="78" name="Google Shape;78;p15"/>
          <p:cNvGrpSpPr/>
          <p:nvPr/>
        </p:nvGrpSpPr>
        <p:grpSpPr>
          <a:xfrm>
            <a:off x="7237889" y="4788729"/>
            <a:ext cx="1494629" cy="156277"/>
            <a:chOff x="3454837" y="2790650"/>
            <a:chExt cx="3730379" cy="390045"/>
          </a:xfrm>
        </p:grpSpPr>
        <p:pic>
          <p:nvPicPr>
            <p:cNvPr id="79" name="Google Shape;79;p15"/>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80" name="Google Shape;80;p15"/>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81" name="Google Shape;81;p15"/>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82" name="Google Shape;82;p15"/>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 Title Slide">
  <p:cSld name="Close Title Slide">
    <p:spTree>
      <p:nvGrpSpPr>
        <p:cNvPr id="83" name="Shape 83"/>
        <p:cNvGrpSpPr/>
        <p:nvPr/>
      </p:nvGrpSpPr>
      <p:grpSpPr>
        <a:xfrm>
          <a:off x="0" y="0"/>
          <a:ext cx="0" cy="0"/>
          <a:chOff x="0" y="0"/>
          <a:chExt cx="0" cy="0"/>
        </a:xfrm>
      </p:grpSpPr>
      <p:pic>
        <p:nvPicPr>
          <p:cNvPr id="84" name="Google Shape;84;p16"/>
          <p:cNvPicPr preferRelativeResize="0"/>
          <p:nvPr/>
        </p:nvPicPr>
        <p:blipFill rotWithShape="1">
          <a:blip r:embed="rId2">
            <a:alphaModFix/>
          </a:blip>
          <a:srcRect b="0" l="0" r="0" t="0"/>
          <a:stretch/>
        </p:blipFill>
        <p:spPr>
          <a:xfrm>
            <a:off x="0" y="0"/>
            <a:ext cx="9144000" cy="4168053"/>
          </a:xfrm>
          <a:prstGeom prst="rect">
            <a:avLst/>
          </a:prstGeom>
          <a:noFill/>
          <a:ln>
            <a:noFill/>
          </a:ln>
        </p:spPr>
      </p:pic>
      <p:sp>
        <p:nvSpPr>
          <p:cNvPr id="85" name="Google Shape;85;p16"/>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800"/>
              <a:buFont typeface="Poppins SemiBold"/>
              <a:buNone/>
              <a:defRPr b="0" sz="50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86" name="Google Shape;86;p16"/>
          <p:cNvPicPr preferRelativeResize="0"/>
          <p:nvPr/>
        </p:nvPicPr>
        <p:blipFill rotWithShape="1">
          <a:blip r:embed="rId3">
            <a:alphaModFix/>
          </a:blip>
          <a:srcRect b="0" l="0" r="0" t="0"/>
          <a:stretch/>
        </p:blipFill>
        <p:spPr>
          <a:xfrm>
            <a:off x="425258" y="4404916"/>
            <a:ext cx="502232" cy="514246"/>
          </a:xfrm>
          <a:prstGeom prst="rect">
            <a:avLst/>
          </a:prstGeom>
          <a:noFill/>
          <a:ln>
            <a:noFill/>
          </a:ln>
        </p:spPr>
      </p:pic>
      <p:grpSp>
        <p:nvGrpSpPr>
          <p:cNvPr id="87" name="Google Shape;87;p16"/>
          <p:cNvGrpSpPr/>
          <p:nvPr/>
        </p:nvGrpSpPr>
        <p:grpSpPr>
          <a:xfrm>
            <a:off x="5579736" y="4466692"/>
            <a:ext cx="3146124" cy="390045"/>
            <a:chOff x="5579736" y="298639"/>
            <a:chExt cx="3146124" cy="390045"/>
          </a:xfrm>
        </p:grpSpPr>
        <p:pic>
          <p:nvPicPr>
            <p:cNvPr id="88" name="Google Shape;88;p16"/>
            <p:cNvPicPr preferRelativeResize="0"/>
            <p:nvPr/>
          </p:nvPicPr>
          <p:blipFill rotWithShape="1">
            <a:blip r:embed="rId4">
              <a:alphaModFix/>
            </a:blip>
            <a:srcRect b="0" l="0" r="0" t="0"/>
            <a:stretch/>
          </p:blipFill>
          <p:spPr>
            <a:xfrm>
              <a:off x="6821700" y="310112"/>
              <a:ext cx="703361" cy="374805"/>
            </a:xfrm>
            <a:prstGeom prst="rect">
              <a:avLst/>
            </a:prstGeom>
            <a:noFill/>
            <a:ln>
              <a:noFill/>
            </a:ln>
          </p:spPr>
        </p:pic>
        <p:pic>
          <p:nvPicPr>
            <p:cNvPr id="89" name="Google Shape;89;p16"/>
            <p:cNvPicPr preferRelativeResize="0"/>
            <p:nvPr/>
          </p:nvPicPr>
          <p:blipFill rotWithShape="1">
            <a:blip r:embed="rId5">
              <a:alphaModFix/>
            </a:blip>
            <a:srcRect b="0" l="0" r="0" t="0"/>
            <a:stretch/>
          </p:blipFill>
          <p:spPr>
            <a:xfrm>
              <a:off x="7737617" y="345918"/>
              <a:ext cx="988243" cy="342766"/>
            </a:xfrm>
            <a:prstGeom prst="rect">
              <a:avLst/>
            </a:prstGeom>
            <a:noFill/>
            <a:ln>
              <a:noFill/>
            </a:ln>
          </p:spPr>
        </p:pic>
        <p:pic>
          <p:nvPicPr>
            <p:cNvPr id="90" name="Google Shape;90;p16"/>
            <p:cNvPicPr preferRelativeResize="0"/>
            <p:nvPr/>
          </p:nvPicPr>
          <p:blipFill rotWithShape="1">
            <a:blip r:embed="rId6">
              <a:alphaModFix/>
            </a:blip>
            <a:srcRect b="0" l="0" r="0" t="0"/>
            <a:stretch/>
          </p:blipFill>
          <p:spPr>
            <a:xfrm>
              <a:off x="5579736" y="298639"/>
              <a:ext cx="1029408" cy="344048"/>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91" name="Shape 91"/>
        <p:cNvGrpSpPr/>
        <p:nvPr/>
      </p:nvGrpSpPr>
      <p:grpSpPr>
        <a:xfrm>
          <a:off x="0" y="0"/>
          <a:ext cx="0" cy="0"/>
          <a:chOff x="0" y="0"/>
          <a:chExt cx="0" cy="0"/>
        </a:xfrm>
      </p:grpSpPr>
      <p:pic>
        <p:nvPicPr>
          <p:cNvPr id="92" name="Google Shape;92;p17"/>
          <p:cNvPicPr preferRelativeResize="0"/>
          <p:nvPr/>
        </p:nvPicPr>
        <p:blipFill rotWithShape="1">
          <a:blip r:embed="rId2">
            <a:alphaModFix/>
          </a:blip>
          <a:srcRect b="0" l="0" r="0" t="0"/>
          <a:stretch/>
        </p:blipFill>
        <p:spPr>
          <a:xfrm>
            <a:off x="0" y="975446"/>
            <a:ext cx="9144000" cy="4168054"/>
          </a:xfrm>
          <a:prstGeom prst="rect">
            <a:avLst/>
          </a:prstGeom>
          <a:noFill/>
          <a:ln>
            <a:noFill/>
          </a:ln>
        </p:spPr>
      </p:pic>
      <p:grpSp>
        <p:nvGrpSpPr>
          <p:cNvPr id="93" name="Google Shape;93;p17"/>
          <p:cNvGrpSpPr/>
          <p:nvPr/>
        </p:nvGrpSpPr>
        <p:grpSpPr>
          <a:xfrm>
            <a:off x="441515" y="4168054"/>
            <a:ext cx="5216164" cy="468000"/>
            <a:chOff x="430085" y="4168054"/>
            <a:chExt cx="5216164" cy="468000"/>
          </a:xfrm>
        </p:grpSpPr>
        <p:sp>
          <p:nvSpPr>
            <p:cNvPr id="94" name="Google Shape;94;p17"/>
            <p:cNvSpPr txBox="1"/>
            <p:nvPr/>
          </p:nvSpPr>
          <p:spPr>
            <a:xfrm>
              <a:off x="916060" y="4205970"/>
              <a:ext cx="4730189" cy="392175"/>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2800"/>
                <a:buFont typeface="Arial"/>
                <a:buNone/>
              </a:pPr>
              <a:r>
                <a:rPr b="0" i="0" lang="id" sz="1400" u="none" cap="none" strike="noStrike">
                  <a:solidFill>
                    <a:schemeClr val="lt1"/>
                  </a:solidFill>
                  <a:latin typeface="Poppins SemiBold"/>
                  <a:ea typeface="Poppins SemiBold"/>
                  <a:cs typeface="Poppins SemiBold"/>
                  <a:sym typeface="Poppins SemiBold"/>
                </a:rPr>
                <a:t>shofyan shauri</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800"/>
                <a:buFont typeface="Arial"/>
                <a:buNone/>
              </a:pPr>
              <a:r>
                <a:rPr b="0" i="0" lang="id" sz="1200" u="none" cap="none" strike="noStrike">
                  <a:solidFill>
                    <a:schemeClr val="lt1"/>
                  </a:solidFill>
                  <a:latin typeface="Poppins Light"/>
                  <a:ea typeface="Poppins Light"/>
                  <a:cs typeface="Poppins Light"/>
                  <a:sym typeface="Poppins Light"/>
                </a:rPr>
                <a:t>Chief Marketing Officer &amp; NFT Production Lead</a:t>
              </a:r>
              <a:endParaRPr b="0" i="0" sz="1400" u="none" cap="none" strike="noStrike">
                <a:solidFill>
                  <a:srgbClr val="000000"/>
                </a:solidFill>
                <a:latin typeface="Arial"/>
                <a:ea typeface="Arial"/>
                <a:cs typeface="Arial"/>
                <a:sym typeface="Arial"/>
              </a:endParaRPr>
            </a:p>
          </p:txBody>
        </p:sp>
        <p:pic>
          <p:nvPicPr>
            <p:cNvPr id="95" name="Google Shape;95;p17"/>
            <p:cNvPicPr preferRelativeResize="0"/>
            <p:nvPr/>
          </p:nvPicPr>
          <p:blipFill rotWithShape="1">
            <a:blip r:embed="rId3">
              <a:alphaModFix/>
            </a:blip>
            <a:srcRect b="0" l="0" r="0" t="0"/>
            <a:stretch/>
          </p:blipFill>
          <p:spPr>
            <a:xfrm>
              <a:off x="430085" y="4168054"/>
              <a:ext cx="468000" cy="468000"/>
            </a:xfrm>
            <a:prstGeom prst="ellipse">
              <a:avLst/>
            </a:prstGeom>
            <a:noFill/>
            <a:ln cap="rnd" cmpd="sng" w="19050">
              <a:solidFill>
                <a:schemeClr val="lt1"/>
              </a:solidFill>
              <a:prstDash val="solid"/>
              <a:round/>
              <a:headEnd len="sm" w="sm" type="none"/>
              <a:tailEnd len="sm" w="sm" type="none"/>
            </a:ln>
            <a:effectLst>
              <a:outerShdw blurRad="381000" sx="-80000" rotWithShape="0" dir="5400000" dist="292100" sy="-18000">
                <a:srgbClr val="000000">
                  <a:alpha val="20392"/>
                </a:srgbClr>
              </a:outerShdw>
            </a:effectLst>
          </p:spPr>
        </p:pic>
      </p:grpSp>
      <p:sp>
        <p:nvSpPr>
          <p:cNvPr id="96" name="Google Shape;96;p17"/>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800"/>
              <a:buFont typeface="Poppins SemiBold"/>
              <a:buNone/>
              <a:defRPr b="0" sz="50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97" name="Google Shape;97;p17"/>
          <p:cNvPicPr preferRelativeResize="0"/>
          <p:nvPr/>
        </p:nvPicPr>
        <p:blipFill rotWithShape="1">
          <a:blip r:embed="rId4">
            <a:alphaModFix/>
          </a:blip>
          <a:srcRect b="0" l="0" r="0" t="0"/>
          <a:stretch/>
        </p:blipFill>
        <p:spPr>
          <a:xfrm>
            <a:off x="425258" y="236863"/>
            <a:ext cx="502232" cy="514246"/>
          </a:xfrm>
          <a:prstGeom prst="rect">
            <a:avLst/>
          </a:prstGeom>
          <a:noFill/>
          <a:ln>
            <a:noFill/>
          </a:ln>
        </p:spPr>
      </p:pic>
      <p:grpSp>
        <p:nvGrpSpPr>
          <p:cNvPr id="98" name="Google Shape;98;p17"/>
          <p:cNvGrpSpPr/>
          <p:nvPr/>
        </p:nvGrpSpPr>
        <p:grpSpPr>
          <a:xfrm>
            <a:off x="5579736" y="298639"/>
            <a:ext cx="3146124" cy="390045"/>
            <a:chOff x="5579736" y="298639"/>
            <a:chExt cx="3146124" cy="390045"/>
          </a:xfrm>
        </p:grpSpPr>
        <p:pic>
          <p:nvPicPr>
            <p:cNvPr id="99" name="Google Shape;99;p17"/>
            <p:cNvPicPr preferRelativeResize="0"/>
            <p:nvPr/>
          </p:nvPicPr>
          <p:blipFill rotWithShape="1">
            <a:blip r:embed="rId5">
              <a:alphaModFix/>
            </a:blip>
            <a:srcRect b="0" l="0" r="0" t="0"/>
            <a:stretch/>
          </p:blipFill>
          <p:spPr>
            <a:xfrm>
              <a:off x="6821700" y="310112"/>
              <a:ext cx="703361" cy="374805"/>
            </a:xfrm>
            <a:prstGeom prst="rect">
              <a:avLst/>
            </a:prstGeom>
            <a:noFill/>
            <a:ln>
              <a:noFill/>
            </a:ln>
          </p:spPr>
        </p:pic>
        <p:pic>
          <p:nvPicPr>
            <p:cNvPr id="100" name="Google Shape;100;p17"/>
            <p:cNvPicPr preferRelativeResize="0"/>
            <p:nvPr/>
          </p:nvPicPr>
          <p:blipFill rotWithShape="1">
            <a:blip r:embed="rId6">
              <a:alphaModFix/>
            </a:blip>
            <a:srcRect b="0" l="0" r="0" t="0"/>
            <a:stretch/>
          </p:blipFill>
          <p:spPr>
            <a:xfrm>
              <a:off x="7737617" y="345918"/>
              <a:ext cx="988243" cy="342766"/>
            </a:xfrm>
            <a:prstGeom prst="rect">
              <a:avLst/>
            </a:prstGeom>
            <a:noFill/>
            <a:ln>
              <a:noFill/>
            </a:ln>
          </p:spPr>
        </p:pic>
        <p:pic>
          <p:nvPicPr>
            <p:cNvPr id="101" name="Google Shape;101;p17"/>
            <p:cNvPicPr preferRelativeResize="0"/>
            <p:nvPr/>
          </p:nvPicPr>
          <p:blipFill rotWithShape="1">
            <a:blip r:embed="rId7">
              <a:alphaModFix/>
            </a:blip>
            <a:srcRect b="0" l="0" r="0" t="0"/>
            <a:stretch/>
          </p:blipFill>
          <p:spPr>
            <a:xfrm>
              <a:off x="5579736" y="298639"/>
              <a:ext cx="1029408" cy="344048"/>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erensi">
  <p:cSld name="Referensi">
    <p:spTree>
      <p:nvGrpSpPr>
        <p:cNvPr id="102" name="Shape 102"/>
        <p:cNvGrpSpPr/>
        <p:nvPr/>
      </p:nvGrpSpPr>
      <p:grpSpPr>
        <a:xfrm>
          <a:off x="0" y="0"/>
          <a:ext cx="0" cy="0"/>
          <a:chOff x="0" y="0"/>
          <a:chExt cx="0" cy="0"/>
        </a:xfrm>
      </p:grpSpPr>
      <p:pic>
        <p:nvPicPr>
          <p:cNvPr id="103" name="Google Shape;103;p18"/>
          <p:cNvPicPr preferRelativeResize="0"/>
          <p:nvPr/>
        </p:nvPicPr>
        <p:blipFill rotWithShape="1">
          <a:blip r:embed="rId2">
            <a:alphaModFix/>
          </a:blip>
          <a:srcRect b="28272" l="0" r="0" t="57988"/>
          <a:stretch/>
        </p:blipFill>
        <p:spPr>
          <a:xfrm>
            <a:off x="0" y="4570800"/>
            <a:ext cx="9144000" cy="572700"/>
          </a:xfrm>
          <a:prstGeom prst="rect">
            <a:avLst/>
          </a:prstGeom>
          <a:noFill/>
          <a:ln>
            <a:noFill/>
          </a:ln>
        </p:spPr>
      </p:pic>
      <p:grpSp>
        <p:nvGrpSpPr>
          <p:cNvPr id="104" name="Google Shape;104;p18"/>
          <p:cNvGrpSpPr/>
          <p:nvPr/>
        </p:nvGrpSpPr>
        <p:grpSpPr>
          <a:xfrm>
            <a:off x="4395481" y="4829245"/>
            <a:ext cx="347213" cy="72000"/>
            <a:chOff x="4379092" y="4799494"/>
            <a:chExt cx="347213" cy="72000"/>
          </a:xfrm>
        </p:grpSpPr>
        <p:sp>
          <p:nvSpPr>
            <p:cNvPr id="105" name="Google Shape;105;p18"/>
            <p:cNvSpPr/>
            <p:nvPr/>
          </p:nvSpPr>
          <p:spPr>
            <a:xfrm>
              <a:off x="4379092"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8"/>
            <p:cNvSpPr/>
            <p:nvPr/>
          </p:nvSpPr>
          <p:spPr>
            <a:xfrm>
              <a:off x="4518950"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8"/>
            <p:cNvSpPr/>
            <p:nvPr/>
          </p:nvSpPr>
          <p:spPr>
            <a:xfrm>
              <a:off x="4653943"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 name="Google Shape;108;p18"/>
          <p:cNvSpPr txBox="1"/>
          <p:nvPr/>
        </p:nvSpPr>
        <p:spPr>
          <a:xfrm>
            <a:off x="311700" y="4678482"/>
            <a:ext cx="1199723" cy="353913"/>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chemeClr val="lt1"/>
                </a:solidFill>
                <a:latin typeface="Caveat"/>
                <a:ea typeface="Caveat"/>
                <a:cs typeface="Caveat"/>
                <a:sym typeface="Caveat"/>
              </a:rPr>
              <a:t>#RintisKarirImpian</a:t>
            </a:r>
            <a:endParaRPr b="1" i="0" sz="1100" u="none" cap="none" strike="noStrike">
              <a:solidFill>
                <a:schemeClr val="lt1"/>
              </a:solidFill>
              <a:latin typeface="Caveat"/>
              <a:ea typeface="Caveat"/>
              <a:cs typeface="Caveat"/>
              <a:sym typeface="Caveat"/>
            </a:endParaRPr>
          </a:p>
        </p:txBody>
      </p:sp>
      <p:sp>
        <p:nvSpPr>
          <p:cNvPr id="109" name="Google Shape;109;p18"/>
          <p:cNvSpPr/>
          <p:nvPr/>
        </p:nvSpPr>
        <p:spPr>
          <a:xfrm>
            <a:off x="4191000" y="4567381"/>
            <a:ext cx="762000" cy="576117"/>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 name="Google Shape;110;p18"/>
          <p:cNvSpPr/>
          <p:nvPr/>
        </p:nvSpPr>
        <p:spPr>
          <a:xfrm>
            <a:off x="1" y="1997600"/>
            <a:ext cx="411480" cy="3145900"/>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 name="Google Shape;111;p18"/>
          <p:cNvSpPr/>
          <p:nvPr/>
        </p:nvSpPr>
        <p:spPr>
          <a:xfrm>
            <a:off x="8732434" y="1997600"/>
            <a:ext cx="411566" cy="3145900"/>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2" name="Google Shape;112;p18"/>
          <p:cNvSpPr/>
          <p:nvPr/>
        </p:nvSpPr>
        <p:spPr>
          <a:xfrm>
            <a:off x="0" y="4700242"/>
            <a:ext cx="9144000" cy="330006"/>
          </a:xfrm>
          <a:prstGeom prst="rect">
            <a:avLst/>
          </a:prstGeom>
          <a:noFill/>
          <a:ln cap="flat" cmpd="sng" w="9525">
            <a:solidFill>
              <a:srgbClr val="F4B08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3" name="Google Shape;113;p18"/>
          <p:cNvSpPr/>
          <p:nvPr/>
        </p:nvSpPr>
        <p:spPr>
          <a:xfrm>
            <a:off x="3963856" y="1997600"/>
            <a:ext cx="3920570" cy="1348844"/>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4" name="Google Shape;114;p18"/>
          <p:cNvGrpSpPr/>
          <p:nvPr/>
        </p:nvGrpSpPr>
        <p:grpSpPr>
          <a:xfrm>
            <a:off x="4154046" y="2761377"/>
            <a:ext cx="3730379" cy="390045"/>
            <a:chOff x="3454837" y="2790650"/>
            <a:chExt cx="3730379" cy="390045"/>
          </a:xfrm>
        </p:grpSpPr>
        <p:pic>
          <p:nvPicPr>
            <p:cNvPr id="115" name="Google Shape;115;p18"/>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116" name="Google Shape;116;p18"/>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117" name="Google Shape;117;p18"/>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118" name="Google Shape;118;p18"/>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grpSp>
        <p:nvGrpSpPr>
          <p:cNvPr id="119" name="Google Shape;119;p18"/>
          <p:cNvGrpSpPr/>
          <p:nvPr/>
        </p:nvGrpSpPr>
        <p:grpSpPr>
          <a:xfrm>
            <a:off x="4154045" y="2196945"/>
            <a:ext cx="3730380" cy="390136"/>
            <a:chOff x="4154045" y="2196945"/>
            <a:chExt cx="3730380" cy="390136"/>
          </a:xfrm>
        </p:grpSpPr>
        <p:grpSp>
          <p:nvGrpSpPr>
            <p:cNvPr id="120" name="Google Shape;120;p18"/>
            <p:cNvGrpSpPr/>
            <p:nvPr/>
          </p:nvGrpSpPr>
          <p:grpSpPr>
            <a:xfrm>
              <a:off x="4738301" y="2197036"/>
              <a:ext cx="3146124" cy="390045"/>
              <a:chOff x="5579736" y="298639"/>
              <a:chExt cx="3146124" cy="390045"/>
            </a:xfrm>
          </p:grpSpPr>
          <p:pic>
            <p:nvPicPr>
              <p:cNvPr id="121" name="Google Shape;121;p18"/>
              <p:cNvPicPr preferRelativeResize="0"/>
              <p:nvPr/>
            </p:nvPicPr>
            <p:blipFill rotWithShape="1">
              <a:blip r:embed="rId7">
                <a:alphaModFix/>
              </a:blip>
              <a:srcRect b="0" l="0" r="0" t="0"/>
              <a:stretch/>
            </p:blipFill>
            <p:spPr>
              <a:xfrm>
                <a:off x="6821700" y="310112"/>
                <a:ext cx="703361" cy="374805"/>
              </a:xfrm>
              <a:prstGeom prst="rect">
                <a:avLst/>
              </a:prstGeom>
              <a:noFill/>
              <a:ln>
                <a:noFill/>
              </a:ln>
            </p:spPr>
          </p:pic>
          <p:pic>
            <p:nvPicPr>
              <p:cNvPr id="122" name="Google Shape;122;p18"/>
              <p:cNvPicPr preferRelativeResize="0"/>
              <p:nvPr/>
            </p:nvPicPr>
            <p:blipFill rotWithShape="1">
              <a:blip r:embed="rId8">
                <a:alphaModFix/>
              </a:blip>
              <a:srcRect b="0" l="0" r="0" t="0"/>
              <a:stretch/>
            </p:blipFill>
            <p:spPr>
              <a:xfrm>
                <a:off x="7737617" y="345918"/>
                <a:ext cx="988243" cy="342766"/>
              </a:xfrm>
              <a:prstGeom prst="rect">
                <a:avLst/>
              </a:prstGeom>
              <a:noFill/>
              <a:ln>
                <a:noFill/>
              </a:ln>
            </p:spPr>
          </p:pic>
          <p:pic>
            <p:nvPicPr>
              <p:cNvPr id="123" name="Google Shape;123;p18"/>
              <p:cNvPicPr preferRelativeResize="0"/>
              <p:nvPr/>
            </p:nvPicPr>
            <p:blipFill rotWithShape="1">
              <a:blip r:embed="rId9">
                <a:alphaModFix/>
              </a:blip>
              <a:srcRect b="0" l="0" r="0" t="0"/>
              <a:stretch/>
            </p:blipFill>
            <p:spPr>
              <a:xfrm>
                <a:off x="5579736" y="298639"/>
                <a:ext cx="1029408" cy="344048"/>
              </a:xfrm>
              <a:prstGeom prst="rect">
                <a:avLst/>
              </a:prstGeom>
              <a:noFill/>
              <a:ln>
                <a:noFill/>
              </a:ln>
            </p:spPr>
          </p:pic>
        </p:grpSp>
        <p:pic>
          <p:nvPicPr>
            <p:cNvPr id="124" name="Google Shape;124;p18"/>
            <p:cNvPicPr preferRelativeResize="0"/>
            <p:nvPr/>
          </p:nvPicPr>
          <p:blipFill rotWithShape="1">
            <a:blip r:embed="rId10">
              <a:alphaModFix/>
            </a:blip>
            <a:srcRect b="0" l="0" r="0" t="0"/>
            <a:stretch/>
          </p:blipFill>
          <p:spPr>
            <a:xfrm>
              <a:off x="4154045" y="2196945"/>
              <a:ext cx="366049" cy="374805"/>
            </a:xfrm>
            <a:prstGeom prst="rect">
              <a:avLst/>
            </a:prstGeom>
            <a:noFill/>
            <a:ln>
              <a:noFill/>
            </a:ln>
          </p:spPr>
        </p:pic>
      </p:grpSp>
      <p:grpSp>
        <p:nvGrpSpPr>
          <p:cNvPr id="125" name="Google Shape;125;p18"/>
          <p:cNvGrpSpPr/>
          <p:nvPr/>
        </p:nvGrpSpPr>
        <p:grpSpPr>
          <a:xfrm>
            <a:off x="7237889" y="4788729"/>
            <a:ext cx="1494629" cy="156277"/>
            <a:chOff x="3454837" y="2790650"/>
            <a:chExt cx="3730379" cy="390045"/>
          </a:xfrm>
        </p:grpSpPr>
        <p:pic>
          <p:nvPicPr>
            <p:cNvPr id="126" name="Google Shape;126;p18"/>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127" name="Google Shape;127;p18"/>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128" name="Google Shape;128;p18"/>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129" name="Google Shape;129;p18"/>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sp>
        <p:nvSpPr>
          <p:cNvPr id="130" name="Google Shape;130;p18"/>
          <p:cNvSpPr/>
          <p:nvPr/>
        </p:nvSpPr>
        <p:spPr>
          <a:xfrm>
            <a:off x="2142995" y="1997600"/>
            <a:ext cx="1580259" cy="1348844"/>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1" name="Google Shape;131;p18"/>
          <p:cNvGrpSpPr/>
          <p:nvPr/>
        </p:nvGrpSpPr>
        <p:grpSpPr>
          <a:xfrm>
            <a:off x="2228625" y="2413062"/>
            <a:ext cx="1494629" cy="156277"/>
            <a:chOff x="3454837" y="2790650"/>
            <a:chExt cx="3730379" cy="390045"/>
          </a:xfrm>
        </p:grpSpPr>
        <p:pic>
          <p:nvPicPr>
            <p:cNvPr id="132" name="Google Shape;132;p18"/>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133" name="Google Shape;133;p18"/>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134" name="Google Shape;134;p18"/>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135" name="Google Shape;135;p18"/>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grpSp>
        <p:nvGrpSpPr>
          <p:cNvPr id="136" name="Google Shape;136;p18"/>
          <p:cNvGrpSpPr/>
          <p:nvPr/>
        </p:nvGrpSpPr>
        <p:grpSpPr>
          <a:xfrm>
            <a:off x="2228625" y="2704065"/>
            <a:ext cx="1494629" cy="156313"/>
            <a:chOff x="4154045" y="2196945"/>
            <a:chExt cx="3730380" cy="390136"/>
          </a:xfrm>
        </p:grpSpPr>
        <p:grpSp>
          <p:nvGrpSpPr>
            <p:cNvPr id="137" name="Google Shape;137;p18"/>
            <p:cNvGrpSpPr/>
            <p:nvPr/>
          </p:nvGrpSpPr>
          <p:grpSpPr>
            <a:xfrm>
              <a:off x="4738301" y="2197036"/>
              <a:ext cx="3146124" cy="390045"/>
              <a:chOff x="5579736" y="298639"/>
              <a:chExt cx="3146124" cy="390045"/>
            </a:xfrm>
          </p:grpSpPr>
          <p:pic>
            <p:nvPicPr>
              <p:cNvPr id="138" name="Google Shape;138;p18"/>
              <p:cNvPicPr preferRelativeResize="0"/>
              <p:nvPr/>
            </p:nvPicPr>
            <p:blipFill rotWithShape="1">
              <a:blip r:embed="rId7">
                <a:alphaModFix/>
              </a:blip>
              <a:srcRect b="0" l="0" r="0" t="0"/>
              <a:stretch/>
            </p:blipFill>
            <p:spPr>
              <a:xfrm>
                <a:off x="6821700" y="310112"/>
                <a:ext cx="703361" cy="374805"/>
              </a:xfrm>
              <a:prstGeom prst="rect">
                <a:avLst/>
              </a:prstGeom>
              <a:noFill/>
              <a:ln>
                <a:noFill/>
              </a:ln>
            </p:spPr>
          </p:pic>
          <p:pic>
            <p:nvPicPr>
              <p:cNvPr id="139" name="Google Shape;139;p18"/>
              <p:cNvPicPr preferRelativeResize="0"/>
              <p:nvPr/>
            </p:nvPicPr>
            <p:blipFill rotWithShape="1">
              <a:blip r:embed="rId8">
                <a:alphaModFix/>
              </a:blip>
              <a:srcRect b="0" l="0" r="0" t="0"/>
              <a:stretch/>
            </p:blipFill>
            <p:spPr>
              <a:xfrm>
                <a:off x="7737617" y="345918"/>
                <a:ext cx="988243" cy="342766"/>
              </a:xfrm>
              <a:prstGeom prst="rect">
                <a:avLst/>
              </a:prstGeom>
              <a:noFill/>
              <a:ln>
                <a:noFill/>
              </a:ln>
            </p:spPr>
          </p:pic>
          <p:pic>
            <p:nvPicPr>
              <p:cNvPr id="140" name="Google Shape;140;p18"/>
              <p:cNvPicPr preferRelativeResize="0"/>
              <p:nvPr/>
            </p:nvPicPr>
            <p:blipFill rotWithShape="1">
              <a:blip r:embed="rId9">
                <a:alphaModFix/>
              </a:blip>
              <a:srcRect b="0" l="0" r="0" t="0"/>
              <a:stretch/>
            </p:blipFill>
            <p:spPr>
              <a:xfrm>
                <a:off x="5579736" y="298639"/>
                <a:ext cx="1029408" cy="344048"/>
              </a:xfrm>
              <a:prstGeom prst="rect">
                <a:avLst/>
              </a:prstGeom>
              <a:noFill/>
              <a:ln>
                <a:noFill/>
              </a:ln>
            </p:spPr>
          </p:pic>
        </p:grpSp>
        <p:pic>
          <p:nvPicPr>
            <p:cNvPr id="141" name="Google Shape;141;p18"/>
            <p:cNvPicPr preferRelativeResize="0"/>
            <p:nvPr/>
          </p:nvPicPr>
          <p:blipFill rotWithShape="1">
            <a:blip r:embed="rId10">
              <a:alphaModFix/>
            </a:blip>
            <a:srcRect b="0" l="0" r="0" t="0"/>
            <a:stretch/>
          </p:blipFill>
          <p:spPr>
            <a:xfrm>
              <a:off x="4154045" y="2196945"/>
              <a:ext cx="366049" cy="374805"/>
            </a:xfrm>
            <a:prstGeom prst="rect">
              <a:avLst/>
            </a:prstGeom>
            <a:noFill/>
            <a:ln>
              <a:noFill/>
            </a:ln>
          </p:spPr>
        </p:pic>
      </p:grpSp>
      <p:pic>
        <p:nvPicPr>
          <p:cNvPr id="142" name="Google Shape;142;p18"/>
          <p:cNvPicPr preferRelativeResize="0"/>
          <p:nvPr/>
        </p:nvPicPr>
        <p:blipFill rotWithShape="1">
          <a:blip r:embed="rId2">
            <a:alphaModFix/>
          </a:blip>
          <a:srcRect b="0" l="0" r="0" t="0"/>
          <a:stretch/>
        </p:blipFill>
        <p:spPr>
          <a:xfrm>
            <a:off x="0" y="975446"/>
            <a:ext cx="9144000" cy="1020007"/>
          </a:xfrm>
          <a:prstGeom prst="rect">
            <a:avLst/>
          </a:prstGeom>
          <a:noFill/>
          <a:ln>
            <a:noFill/>
          </a:ln>
        </p:spPr>
      </p:pic>
      <p:sp>
        <p:nvSpPr>
          <p:cNvPr id="143" name="Google Shape;143;p18"/>
          <p:cNvSpPr/>
          <p:nvPr/>
        </p:nvSpPr>
        <p:spPr>
          <a:xfrm>
            <a:off x="0" y="0"/>
            <a:ext cx="422887" cy="1997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4" name="Google Shape;144;p18"/>
          <p:cNvSpPr/>
          <p:nvPr/>
        </p:nvSpPr>
        <p:spPr>
          <a:xfrm>
            <a:off x="8725860" y="0"/>
            <a:ext cx="422887" cy="1997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5" name="Google Shape;145;p18"/>
          <p:cNvSpPr/>
          <p:nvPr/>
        </p:nvSpPr>
        <p:spPr>
          <a:xfrm>
            <a:off x="4191000" y="0"/>
            <a:ext cx="762000" cy="975446"/>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6" name="Google Shape;146;p18"/>
          <p:cNvPicPr preferRelativeResize="0"/>
          <p:nvPr/>
        </p:nvPicPr>
        <p:blipFill rotWithShape="1">
          <a:blip r:embed="rId10">
            <a:alphaModFix/>
          </a:blip>
          <a:srcRect b="0" l="0" r="0" t="0"/>
          <a:stretch/>
        </p:blipFill>
        <p:spPr>
          <a:xfrm>
            <a:off x="425258" y="236863"/>
            <a:ext cx="502232" cy="514246"/>
          </a:xfrm>
          <a:prstGeom prst="rect">
            <a:avLst/>
          </a:prstGeom>
          <a:noFill/>
          <a:ln>
            <a:noFill/>
          </a:ln>
        </p:spPr>
      </p:pic>
      <p:grpSp>
        <p:nvGrpSpPr>
          <p:cNvPr id="147" name="Google Shape;147;p18"/>
          <p:cNvGrpSpPr/>
          <p:nvPr/>
        </p:nvGrpSpPr>
        <p:grpSpPr>
          <a:xfrm>
            <a:off x="5579736" y="298639"/>
            <a:ext cx="3146124" cy="390045"/>
            <a:chOff x="5579736" y="298639"/>
            <a:chExt cx="3146124" cy="390045"/>
          </a:xfrm>
        </p:grpSpPr>
        <p:pic>
          <p:nvPicPr>
            <p:cNvPr id="148" name="Google Shape;148;p18"/>
            <p:cNvPicPr preferRelativeResize="0"/>
            <p:nvPr/>
          </p:nvPicPr>
          <p:blipFill rotWithShape="1">
            <a:blip r:embed="rId7">
              <a:alphaModFix/>
            </a:blip>
            <a:srcRect b="0" l="0" r="0" t="0"/>
            <a:stretch/>
          </p:blipFill>
          <p:spPr>
            <a:xfrm>
              <a:off x="6821700" y="310112"/>
              <a:ext cx="703361" cy="374805"/>
            </a:xfrm>
            <a:prstGeom prst="rect">
              <a:avLst/>
            </a:prstGeom>
            <a:noFill/>
            <a:ln>
              <a:noFill/>
            </a:ln>
          </p:spPr>
        </p:pic>
        <p:pic>
          <p:nvPicPr>
            <p:cNvPr id="149" name="Google Shape;149;p18"/>
            <p:cNvPicPr preferRelativeResize="0"/>
            <p:nvPr/>
          </p:nvPicPr>
          <p:blipFill rotWithShape="1">
            <a:blip r:embed="rId8">
              <a:alphaModFix/>
            </a:blip>
            <a:srcRect b="0" l="0" r="0" t="0"/>
            <a:stretch/>
          </p:blipFill>
          <p:spPr>
            <a:xfrm>
              <a:off x="7737617" y="345918"/>
              <a:ext cx="988243" cy="342766"/>
            </a:xfrm>
            <a:prstGeom prst="rect">
              <a:avLst/>
            </a:prstGeom>
            <a:noFill/>
            <a:ln>
              <a:noFill/>
            </a:ln>
          </p:spPr>
        </p:pic>
        <p:pic>
          <p:nvPicPr>
            <p:cNvPr id="150" name="Google Shape;150;p18"/>
            <p:cNvPicPr preferRelativeResize="0"/>
            <p:nvPr/>
          </p:nvPicPr>
          <p:blipFill rotWithShape="1">
            <a:blip r:embed="rId9">
              <a:alphaModFix/>
            </a:blip>
            <a:srcRect b="0" l="0" r="0" t="0"/>
            <a:stretch/>
          </p:blipFill>
          <p:spPr>
            <a:xfrm>
              <a:off x="5579736" y="298639"/>
              <a:ext cx="1029408" cy="344048"/>
            </a:xfrm>
            <a:prstGeom prst="rect">
              <a:avLst/>
            </a:prstGeom>
            <a:noFill/>
            <a:ln>
              <a:noFill/>
            </a:ln>
          </p:spPr>
        </p:pic>
      </p:grpSp>
      <p:sp>
        <p:nvSpPr>
          <p:cNvPr id="151" name="Google Shape;151;p18"/>
          <p:cNvSpPr/>
          <p:nvPr/>
        </p:nvSpPr>
        <p:spPr>
          <a:xfrm>
            <a:off x="0" y="231172"/>
            <a:ext cx="9144000" cy="525628"/>
          </a:xfrm>
          <a:prstGeom prst="rect">
            <a:avLst/>
          </a:prstGeom>
          <a:noFill/>
          <a:ln cap="flat" cmpd="sng" w="9525">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Title Slide">
  <p:cSld name="Sub Title Slide">
    <p:spTree>
      <p:nvGrpSpPr>
        <p:cNvPr id="158" name="Shape 158"/>
        <p:cNvGrpSpPr/>
        <p:nvPr/>
      </p:nvGrpSpPr>
      <p:grpSpPr>
        <a:xfrm>
          <a:off x="0" y="0"/>
          <a:ext cx="0" cy="0"/>
          <a:chOff x="0" y="0"/>
          <a:chExt cx="0" cy="0"/>
        </a:xfrm>
      </p:grpSpPr>
      <p:pic>
        <p:nvPicPr>
          <p:cNvPr id="159" name="Google Shape;159;p20"/>
          <p:cNvPicPr preferRelativeResize="0"/>
          <p:nvPr/>
        </p:nvPicPr>
        <p:blipFill rotWithShape="1">
          <a:blip r:embed="rId2">
            <a:alphaModFix/>
          </a:blip>
          <a:srcRect b="23320" l="0" r="0" t="0"/>
          <a:stretch/>
        </p:blipFill>
        <p:spPr>
          <a:xfrm>
            <a:off x="0" y="975445"/>
            <a:ext cx="9144000" cy="3192609"/>
          </a:xfrm>
          <a:prstGeom prst="rect">
            <a:avLst/>
          </a:prstGeom>
          <a:noFill/>
          <a:ln>
            <a:noFill/>
          </a:ln>
        </p:spPr>
      </p:pic>
      <p:sp>
        <p:nvSpPr>
          <p:cNvPr id="160" name="Google Shape;160;p20"/>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800"/>
              <a:buFont typeface="Poppins SemiBold"/>
              <a:buNone/>
              <a:defRPr b="0" sz="50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1" name="Google Shape;161;p20"/>
          <p:cNvSpPr txBox="1"/>
          <p:nvPr/>
        </p:nvSpPr>
        <p:spPr>
          <a:xfrm>
            <a:off x="311703" y="4676541"/>
            <a:ext cx="1199723" cy="353913"/>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grpSp>
        <p:nvGrpSpPr>
          <p:cNvPr id="162" name="Google Shape;162;p20"/>
          <p:cNvGrpSpPr/>
          <p:nvPr/>
        </p:nvGrpSpPr>
        <p:grpSpPr>
          <a:xfrm>
            <a:off x="5579736" y="298639"/>
            <a:ext cx="3146124" cy="390045"/>
            <a:chOff x="5579736" y="298639"/>
            <a:chExt cx="3146124" cy="390045"/>
          </a:xfrm>
        </p:grpSpPr>
        <p:pic>
          <p:nvPicPr>
            <p:cNvPr id="163" name="Google Shape;163;p20"/>
            <p:cNvPicPr preferRelativeResize="0"/>
            <p:nvPr/>
          </p:nvPicPr>
          <p:blipFill rotWithShape="1">
            <a:blip r:embed="rId3">
              <a:alphaModFix/>
            </a:blip>
            <a:srcRect b="0" l="0" r="0" t="0"/>
            <a:stretch/>
          </p:blipFill>
          <p:spPr>
            <a:xfrm>
              <a:off x="6821700" y="310112"/>
              <a:ext cx="703361" cy="374805"/>
            </a:xfrm>
            <a:prstGeom prst="rect">
              <a:avLst/>
            </a:prstGeom>
            <a:noFill/>
            <a:ln>
              <a:noFill/>
            </a:ln>
          </p:spPr>
        </p:pic>
        <p:pic>
          <p:nvPicPr>
            <p:cNvPr id="164" name="Google Shape;164;p20"/>
            <p:cNvPicPr preferRelativeResize="0"/>
            <p:nvPr/>
          </p:nvPicPr>
          <p:blipFill rotWithShape="1">
            <a:blip r:embed="rId4">
              <a:alphaModFix/>
            </a:blip>
            <a:srcRect b="0" l="0" r="0" t="0"/>
            <a:stretch/>
          </p:blipFill>
          <p:spPr>
            <a:xfrm>
              <a:off x="7737617" y="345918"/>
              <a:ext cx="988243" cy="342766"/>
            </a:xfrm>
            <a:prstGeom prst="rect">
              <a:avLst/>
            </a:prstGeom>
            <a:noFill/>
            <a:ln>
              <a:noFill/>
            </a:ln>
          </p:spPr>
        </p:pic>
        <p:pic>
          <p:nvPicPr>
            <p:cNvPr id="165" name="Google Shape;165;p20"/>
            <p:cNvPicPr preferRelativeResize="0"/>
            <p:nvPr/>
          </p:nvPicPr>
          <p:blipFill rotWithShape="1">
            <a:blip r:embed="rId5">
              <a:alphaModFix/>
            </a:blip>
            <a:srcRect b="0" l="0" r="0" t="0"/>
            <a:stretch/>
          </p:blipFill>
          <p:spPr>
            <a:xfrm>
              <a:off x="5579736" y="298639"/>
              <a:ext cx="1029408" cy="344048"/>
            </a:xfrm>
            <a:prstGeom prst="rect">
              <a:avLst/>
            </a:prstGeom>
            <a:noFill/>
            <a:ln>
              <a:noFill/>
            </a:ln>
          </p:spPr>
        </p:pic>
      </p:grpSp>
      <p:pic>
        <p:nvPicPr>
          <p:cNvPr id="166" name="Google Shape;166;p20"/>
          <p:cNvPicPr preferRelativeResize="0"/>
          <p:nvPr/>
        </p:nvPicPr>
        <p:blipFill rotWithShape="1">
          <a:blip r:embed="rId6">
            <a:alphaModFix/>
          </a:blip>
          <a:srcRect b="0" l="0" r="0" t="0"/>
          <a:stretch/>
        </p:blipFill>
        <p:spPr>
          <a:xfrm>
            <a:off x="425258" y="236863"/>
            <a:ext cx="502232" cy="51424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Color">
  <p:cSld name="Title and Content Color">
    <p:spTree>
      <p:nvGrpSpPr>
        <p:cNvPr id="167" name="Shape 167"/>
        <p:cNvGrpSpPr/>
        <p:nvPr/>
      </p:nvGrpSpPr>
      <p:grpSpPr>
        <a:xfrm>
          <a:off x="0" y="0"/>
          <a:ext cx="0" cy="0"/>
          <a:chOff x="0" y="0"/>
          <a:chExt cx="0" cy="0"/>
        </a:xfrm>
      </p:grpSpPr>
      <p:pic>
        <p:nvPicPr>
          <p:cNvPr id="168" name="Google Shape;168;p21"/>
          <p:cNvPicPr preferRelativeResize="0"/>
          <p:nvPr/>
        </p:nvPicPr>
        <p:blipFill rotWithShape="1">
          <a:blip r:embed="rId2">
            <a:alphaModFix/>
          </a:blip>
          <a:srcRect b="28272" l="0" r="0" t="57988"/>
          <a:stretch/>
        </p:blipFill>
        <p:spPr>
          <a:xfrm>
            <a:off x="0" y="4570800"/>
            <a:ext cx="9144000" cy="572700"/>
          </a:xfrm>
          <a:prstGeom prst="rect">
            <a:avLst/>
          </a:prstGeom>
          <a:noFill/>
          <a:ln>
            <a:noFill/>
          </a:ln>
        </p:spPr>
      </p:pic>
      <p:grpSp>
        <p:nvGrpSpPr>
          <p:cNvPr id="169" name="Google Shape;169;p21"/>
          <p:cNvGrpSpPr/>
          <p:nvPr/>
        </p:nvGrpSpPr>
        <p:grpSpPr>
          <a:xfrm>
            <a:off x="8244433" y="58194"/>
            <a:ext cx="417725" cy="913803"/>
            <a:chOff x="8726275" y="0"/>
            <a:chExt cx="417725" cy="801931"/>
          </a:xfrm>
        </p:grpSpPr>
        <p:sp>
          <p:nvSpPr>
            <p:cNvPr id="170" name="Google Shape;170;p21"/>
            <p:cNvSpPr/>
            <p:nvPr/>
          </p:nvSpPr>
          <p:spPr>
            <a:xfrm rot="5400000">
              <a:off x="8781107" y="-54829"/>
              <a:ext cx="308064"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1" name="Google Shape;171;p21"/>
            <p:cNvSpPr/>
            <p:nvPr/>
          </p:nvSpPr>
          <p:spPr>
            <a:xfrm rot="5400000">
              <a:off x="8781106" y="192104"/>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2" name="Google Shape;172;p21"/>
            <p:cNvSpPr/>
            <p:nvPr/>
          </p:nvSpPr>
          <p:spPr>
            <a:xfrm rot="5400000">
              <a:off x="8781104" y="439038"/>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grpSp>
        <p:nvGrpSpPr>
          <p:cNvPr id="173" name="Google Shape;173;p21"/>
          <p:cNvGrpSpPr/>
          <p:nvPr/>
        </p:nvGrpSpPr>
        <p:grpSpPr>
          <a:xfrm>
            <a:off x="4395481" y="4829245"/>
            <a:ext cx="347213" cy="72000"/>
            <a:chOff x="4379092" y="4799494"/>
            <a:chExt cx="347213" cy="72000"/>
          </a:xfrm>
        </p:grpSpPr>
        <p:sp>
          <p:nvSpPr>
            <p:cNvPr id="174" name="Google Shape;174;p21"/>
            <p:cNvSpPr/>
            <p:nvPr/>
          </p:nvSpPr>
          <p:spPr>
            <a:xfrm>
              <a:off x="4379092"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1"/>
            <p:cNvSpPr/>
            <p:nvPr/>
          </p:nvSpPr>
          <p:spPr>
            <a:xfrm>
              <a:off x="4518950"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1"/>
            <p:cNvSpPr/>
            <p:nvPr/>
          </p:nvSpPr>
          <p:spPr>
            <a:xfrm>
              <a:off x="4653943"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 name="Google Shape;177;p21"/>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8919B"/>
              </a:buClr>
              <a:buSzPts val="2800"/>
              <a:buFont typeface="Poppins SemiBold"/>
              <a:buNone/>
              <a:defRPr b="0" sz="2700">
                <a:solidFill>
                  <a:srgbClr val="18919B"/>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8" name="Google Shape;178;p21"/>
          <p:cNvSpPr txBox="1"/>
          <p:nvPr>
            <p:ph idx="1" type="subTitle"/>
          </p:nvPr>
        </p:nvSpPr>
        <p:spPr>
          <a:xfrm>
            <a:off x="311700" y="972006"/>
            <a:ext cx="8520600" cy="359537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750"/>
              </a:spcBef>
              <a:spcAft>
                <a:spcPts val="0"/>
              </a:spcAft>
              <a:buClr>
                <a:schemeClr val="dk2"/>
              </a:buClr>
              <a:buSzPts val="1700"/>
              <a:buNone/>
              <a:defRPr sz="1700">
                <a:solidFill>
                  <a:schemeClr val="dk2"/>
                </a:solidFill>
                <a:latin typeface="Poppins"/>
                <a:ea typeface="Poppins"/>
                <a:cs typeface="Poppins"/>
                <a:sym typeface="Poppins"/>
              </a:defRPr>
            </a:lvl1pPr>
            <a:lvl2pPr lvl="1" algn="ctr">
              <a:lnSpc>
                <a:spcPct val="90000"/>
              </a:lnSpc>
              <a:spcBef>
                <a:spcPts val="375"/>
              </a:spcBef>
              <a:spcAft>
                <a:spcPts val="0"/>
              </a:spcAft>
              <a:buClr>
                <a:schemeClr val="dk1"/>
              </a:buClr>
              <a:buSzPts val="2000"/>
              <a:buNone/>
              <a:defRPr sz="2000"/>
            </a:lvl2pPr>
            <a:lvl3pPr lvl="2" algn="ctr">
              <a:lnSpc>
                <a:spcPct val="90000"/>
              </a:lnSpc>
              <a:spcBef>
                <a:spcPts val="375"/>
              </a:spcBef>
              <a:spcAft>
                <a:spcPts val="0"/>
              </a:spcAft>
              <a:buClr>
                <a:schemeClr val="dk1"/>
              </a:buClr>
              <a:buSzPts val="1800"/>
              <a:buNone/>
              <a:defRPr sz="1800"/>
            </a:lvl3pPr>
            <a:lvl4pPr lvl="3" algn="ctr">
              <a:lnSpc>
                <a:spcPct val="90000"/>
              </a:lnSpc>
              <a:spcBef>
                <a:spcPts val="375"/>
              </a:spcBef>
              <a:spcAft>
                <a:spcPts val="0"/>
              </a:spcAft>
              <a:buClr>
                <a:schemeClr val="dk1"/>
              </a:buClr>
              <a:buSzPts val="1600"/>
              <a:buNone/>
              <a:defRPr sz="1600"/>
            </a:lvl4pPr>
            <a:lvl5pPr lvl="4" algn="ctr">
              <a:lnSpc>
                <a:spcPct val="90000"/>
              </a:lnSpc>
              <a:spcBef>
                <a:spcPts val="375"/>
              </a:spcBef>
              <a:spcAft>
                <a:spcPts val="0"/>
              </a:spcAft>
              <a:buClr>
                <a:schemeClr val="dk1"/>
              </a:buClr>
              <a:buSzPts val="1600"/>
              <a:buNone/>
              <a:defRPr sz="1600"/>
            </a:lvl5pPr>
            <a:lvl6pPr lvl="5" algn="ctr">
              <a:lnSpc>
                <a:spcPct val="90000"/>
              </a:lnSpc>
              <a:spcBef>
                <a:spcPts val="375"/>
              </a:spcBef>
              <a:spcAft>
                <a:spcPts val="0"/>
              </a:spcAft>
              <a:buClr>
                <a:schemeClr val="dk1"/>
              </a:buClr>
              <a:buSzPts val="1600"/>
              <a:buNone/>
              <a:defRPr sz="1600"/>
            </a:lvl6pPr>
            <a:lvl7pPr lvl="6" algn="ctr">
              <a:lnSpc>
                <a:spcPct val="90000"/>
              </a:lnSpc>
              <a:spcBef>
                <a:spcPts val="375"/>
              </a:spcBef>
              <a:spcAft>
                <a:spcPts val="0"/>
              </a:spcAft>
              <a:buClr>
                <a:schemeClr val="dk1"/>
              </a:buClr>
              <a:buSzPts val="1600"/>
              <a:buNone/>
              <a:defRPr sz="1600"/>
            </a:lvl7pPr>
            <a:lvl8pPr lvl="7" algn="ctr">
              <a:lnSpc>
                <a:spcPct val="90000"/>
              </a:lnSpc>
              <a:spcBef>
                <a:spcPts val="375"/>
              </a:spcBef>
              <a:spcAft>
                <a:spcPts val="0"/>
              </a:spcAft>
              <a:buClr>
                <a:schemeClr val="dk1"/>
              </a:buClr>
              <a:buSzPts val="1600"/>
              <a:buNone/>
              <a:defRPr sz="1600"/>
            </a:lvl8pPr>
            <a:lvl9pPr lvl="8" algn="ctr">
              <a:lnSpc>
                <a:spcPct val="90000"/>
              </a:lnSpc>
              <a:spcBef>
                <a:spcPts val="375"/>
              </a:spcBef>
              <a:spcAft>
                <a:spcPts val="0"/>
              </a:spcAft>
              <a:buClr>
                <a:schemeClr val="dk1"/>
              </a:buClr>
              <a:buSzPts val="1600"/>
              <a:buNone/>
              <a:defRPr sz="1600"/>
            </a:lvl9pPr>
          </a:lstStyle>
          <a:p/>
        </p:txBody>
      </p:sp>
      <p:sp>
        <p:nvSpPr>
          <p:cNvPr id="179" name="Google Shape;179;p21"/>
          <p:cNvSpPr txBox="1"/>
          <p:nvPr/>
        </p:nvSpPr>
        <p:spPr>
          <a:xfrm>
            <a:off x="311703" y="4676541"/>
            <a:ext cx="1199723" cy="353913"/>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chemeClr val="lt1"/>
                </a:solidFill>
                <a:latin typeface="Caveat"/>
                <a:ea typeface="Caveat"/>
                <a:cs typeface="Caveat"/>
                <a:sym typeface="Caveat"/>
              </a:rPr>
              <a:t>#RintisKarirImpian</a:t>
            </a:r>
            <a:endParaRPr b="1" i="0" sz="1100" u="none" cap="none" strike="noStrike">
              <a:solidFill>
                <a:schemeClr val="lt1"/>
              </a:solidFill>
              <a:latin typeface="Caveat"/>
              <a:ea typeface="Caveat"/>
              <a:cs typeface="Caveat"/>
              <a:sym typeface="Caveat"/>
            </a:endParaRPr>
          </a:p>
        </p:txBody>
      </p:sp>
      <p:grpSp>
        <p:nvGrpSpPr>
          <p:cNvPr id="180" name="Google Shape;180;p21"/>
          <p:cNvGrpSpPr/>
          <p:nvPr/>
        </p:nvGrpSpPr>
        <p:grpSpPr>
          <a:xfrm>
            <a:off x="7237889" y="4788729"/>
            <a:ext cx="1494629" cy="156277"/>
            <a:chOff x="3454837" y="2790650"/>
            <a:chExt cx="3730379" cy="390045"/>
          </a:xfrm>
        </p:grpSpPr>
        <p:pic>
          <p:nvPicPr>
            <p:cNvPr id="181" name="Google Shape;181;p21"/>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182" name="Google Shape;182;p21"/>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183" name="Google Shape;183;p21"/>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184" name="Google Shape;184;p21"/>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85" name="Shape 185"/>
        <p:cNvGrpSpPr/>
        <p:nvPr/>
      </p:nvGrpSpPr>
      <p:grpSpPr>
        <a:xfrm>
          <a:off x="0" y="0"/>
          <a:ext cx="0" cy="0"/>
          <a:chOff x="0" y="0"/>
          <a:chExt cx="0" cy="0"/>
        </a:xfrm>
      </p:grpSpPr>
      <p:grpSp>
        <p:nvGrpSpPr>
          <p:cNvPr id="186" name="Google Shape;186;p22"/>
          <p:cNvGrpSpPr/>
          <p:nvPr/>
        </p:nvGrpSpPr>
        <p:grpSpPr>
          <a:xfrm>
            <a:off x="7237889" y="4788729"/>
            <a:ext cx="1494629" cy="156313"/>
            <a:chOff x="4154045" y="2196945"/>
            <a:chExt cx="3730380" cy="390136"/>
          </a:xfrm>
        </p:grpSpPr>
        <p:grpSp>
          <p:nvGrpSpPr>
            <p:cNvPr id="187" name="Google Shape;187;p22"/>
            <p:cNvGrpSpPr/>
            <p:nvPr/>
          </p:nvGrpSpPr>
          <p:grpSpPr>
            <a:xfrm>
              <a:off x="4738301" y="2197036"/>
              <a:ext cx="3146124" cy="390045"/>
              <a:chOff x="5579736" y="298639"/>
              <a:chExt cx="3146124" cy="390045"/>
            </a:xfrm>
          </p:grpSpPr>
          <p:pic>
            <p:nvPicPr>
              <p:cNvPr id="188" name="Google Shape;188;p22"/>
              <p:cNvPicPr preferRelativeResize="0"/>
              <p:nvPr/>
            </p:nvPicPr>
            <p:blipFill rotWithShape="1">
              <a:blip r:embed="rId2">
                <a:alphaModFix/>
              </a:blip>
              <a:srcRect b="0" l="0" r="0" t="0"/>
              <a:stretch/>
            </p:blipFill>
            <p:spPr>
              <a:xfrm>
                <a:off x="6821700" y="310112"/>
                <a:ext cx="703361" cy="374805"/>
              </a:xfrm>
              <a:prstGeom prst="rect">
                <a:avLst/>
              </a:prstGeom>
              <a:noFill/>
              <a:ln>
                <a:noFill/>
              </a:ln>
            </p:spPr>
          </p:pic>
          <p:pic>
            <p:nvPicPr>
              <p:cNvPr id="189" name="Google Shape;189;p22"/>
              <p:cNvPicPr preferRelativeResize="0"/>
              <p:nvPr/>
            </p:nvPicPr>
            <p:blipFill rotWithShape="1">
              <a:blip r:embed="rId3">
                <a:alphaModFix/>
              </a:blip>
              <a:srcRect b="0" l="0" r="0" t="0"/>
              <a:stretch/>
            </p:blipFill>
            <p:spPr>
              <a:xfrm>
                <a:off x="7737617" y="345918"/>
                <a:ext cx="988243" cy="342766"/>
              </a:xfrm>
              <a:prstGeom prst="rect">
                <a:avLst/>
              </a:prstGeom>
              <a:noFill/>
              <a:ln>
                <a:noFill/>
              </a:ln>
            </p:spPr>
          </p:pic>
          <p:pic>
            <p:nvPicPr>
              <p:cNvPr id="190" name="Google Shape;190;p22"/>
              <p:cNvPicPr preferRelativeResize="0"/>
              <p:nvPr/>
            </p:nvPicPr>
            <p:blipFill rotWithShape="1">
              <a:blip r:embed="rId4">
                <a:alphaModFix/>
              </a:blip>
              <a:srcRect b="0" l="0" r="0" t="0"/>
              <a:stretch/>
            </p:blipFill>
            <p:spPr>
              <a:xfrm>
                <a:off x="5579736" y="298639"/>
                <a:ext cx="1029408" cy="344048"/>
              </a:xfrm>
              <a:prstGeom prst="rect">
                <a:avLst/>
              </a:prstGeom>
              <a:noFill/>
              <a:ln>
                <a:noFill/>
              </a:ln>
            </p:spPr>
          </p:pic>
        </p:grpSp>
        <p:pic>
          <p:nvPicPr>
            <p:cNvPr id="191" name="Google Shape;191;p22"/>
            <p:cNvPicPr preferRelativeResize="0"/>
            <p:nvPr/>
          </p:nvPicPr>
          <p:blipFill rotWithShape="1">
            <a:blip r:embed="rId5">
              <a:alphaModFix/>
            </a:blip>
            <a:srcRect b="0" l="0" r="0" t="0"/>
            <a:stretch/>
          </p:blipFill>
          <p:spPr>
            <a:xfrm>
              <a:off x="4154045" y="2196945"/>
              <a:ext cx="366049" cy="374805"/>
            </a:xfrm>
            <a:prstGeom prst="rect">
              <a:avLst/>
            </a:prstGeom>
            <a:noFill/>
            <a:ln>
              <a:noFill/>
            </a:ln>
          </p:spPr>
        </p:pic>
      </p:grpSp>
      <p:grpSp>
        <p:nvGrpSpPr>
          <p:cNvPr id="192" name="Google Shape;192;p22"/>
          <p:cNvGrpSpPr/>
          <p:nvPr/>
        </p:nvGrpSpPr>
        <p:grpSpPr>
          <a:xfrm>
            <a:off x="8244433" y="58194"/>
            <a:ext cx="417725" cy="913803"/>
            <a:chOff x="8726275" y="0"/>
            <a:chExt cx="417725" cy="801931"/>
          </a:xfrm>
        </p:grpSpPr>
        <p:sp>
          <p:nvSpPr>
            <p:cNvPr id="193" name="Google Shape;193;p22"/>
            <p:cNvSpPr/>
            <p:nvPr/>
          </p:nvSpPr>
          <p:spPr>
            <a:xfrm rot="5400000">
              <a:off x="8781107" y="-54829"/>
              <a:ext cx="308064"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4" name="Google Shape;194;p22"/>
            <p:cNvSpPr/>
            <p:nvPr/>
          </p:nvSpPr>
          <p:spPr>
            <a:xfrm rot="5400000">
              <a:off x="8781106" y="192104"/>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5" name="Google Shape;195;p22"/>
            <p:cNvSpPr/>
            <p:nvPr/>
          </p:nvSpPr>
          <p:spPr>
            <a:xfrm rot="5400000">
              <a:off x="8781104" y="439038"/>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
        <p:nvSpPr>
          <p:cNvPr id="196" name="Google Shape;196;p22"/>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8919B"/>
              </a:buClr>
              <a:buSzPts val="2800"/>
              <a:buFont typeface="Poppins SemiBold"/>
              <a:buNone/>
              <a:defRPr b="0" sz="2700">
                <a:solidFill>
                  <a:srgbClr val="18919B"/>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7" name="Google Shape;197;p22"/>
          <p:cNvSpPr txBox="1"/>
          <p:nvPr/>
        </p:nvSpPr>
        <p:spPr>
          <a:xfrm>
            <a:off x="311703" y="4676541"/>
            <a:ext cx="1199723" cy="353913"/>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sp>
        <p:nvSpPr>
          <p:cNvPr id="198" name="Google Shape;198;p22"/>
          <p:cNvSpPr txBox="1"/>
          <p:nvPr>
            <p:ph idx="1" type="subTitle"/>
          </p:nvPr>
        </p:nvSpPr>
        <p:spPr>
          <a:xfrm>
            <a:off x="311700" y="972006"/>
            <a:ext cx="8520600" cy="359537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750"/>
              </a:spcBef>
              <a:spcAft>
                <a:spcPts val="0"/>
              </a:spcAft>
              <a:buClr>
                <a:schemeClr val="dk2"/>
              </a:buClr>
              <a:buSzPts val="1700"/>
              <a:buNone/>
              <a:defRPr sz="1700">
                <a:solidFill>
                  <a:schemeClr val="dk2"/>
                </a:solidFill>
                <a:latin typeface="Poppins"/>
                <a:ea typeface="Poppins"/>
                <a:cs typeface="Poppins"/>
                <a:sym typeface="Poppins"/>
              </a:defRPr>
            </a:lvl1pPr>
            <a:lvl2pPr lvl="1" algn="ctr">
              <a:lnSpc>
                <a:spcPct val="90000"/>
              </a:lnSpc>
              <a:spcBef>
                <a:spcPts val="375"/>
              </a:spcBef>
              <a:spcAft>
                <a:spcPts val="0"/>
              </a:spcAft>
              <a:buClr>
                <a:schemeClr val="dk1"/>
              </a:buClr>
              <a:buSzPts val="2000"/>
              <a:buNone/>
              <a:defRPr sz="2000"/>
            </a:lvl2pPr>
            <a:lvl3pPr lvl="2" algn="ctr">
              <a:lnSpc>
                <a:spcPct val="90000"/>
              </a:lnSpc>
              <a:spcBef>
                <a:spcPts val="375"/>
              </a:spcBef>
              <a:spcAft>
                <a:spcPts val="0"/>
              </a:spcAft>
              <a:buClr>
                <a:schemeClr val="dk1"/>
              </a:buClr>
              <a:buSzPts val="1800"/>
              <a:buNone/>
              <a:defRPr sz="1800"/>
            </a:lvl3pPr>
            <a:lvl4pPr lvl="3" algn="ctr">
              <a:lnSpc>
                <a:spcPct val="90000"/>
              </a:lnSpc>
              <a:spcBef>
                <a:spcPts val="375"/>
              </a:spcBef>
              <a:spcAft>
                <a:spcPts val="0"/>
              </a:spcAft>
              <a:buClr>
                <a:schemeClr val="dk1"/>
              </a:buClr>
              <a:buSzPts val="1600"/>
              <a:buNone/>
              <a:defRPr sz="1600"/>
            </a:lvl4pPr>
            <a:lvl5pPr lvl="4" algn="ctr">
              <a:lnSpc>
                <a:spcPct val="90000"/>
              </a:lnSpc>
              <a:spcBef>
                <a:spcPts val="375"/>
              </a:spcBef>
              <a:spcAft>
                <a:spcPts val="0"/>
              </a:spcAft>
              <a:buClr>
                <a:schemeClr val="dk1"/>
              </a:buClr>
              <a:buSzPts val="1600"/>
              <a:buNone/>
              <a:defRPr sz="1600"/>
            </a:lvl5pPr>
            <a:lvl6pPr lvl="5" algn="ctr">
              <a:lnSpc>
                <a:spcPct val="90000"/>
              </a:lnSpc>
              <a:spcBef>
                <a:spcPts val="375"/>
              </a:spcBef>
              <a:spcAft>
                <a:spcPts val="0"/>
              </a:spcAft>
              <a:buClr>
                <a:schemeClr val="dk1"/>
              </a:buClr>
              <a:buSzPts val="1600"/>
              <a:buNone/>
              <a:defRPr sz="1600"/>
            </a:lvl6pPr>
            <a:lvl7pPr lvl="6" algn="ctr">
              <a:lnSpc>
                <a:spcPct val="90000"/>
              </a:lnSpc>
              <a:spcBef>
                <a:spcPts val="375"/>
              </a:spcBef>
              <a:spcAft>
                <a:spcPts val="0"/>
              </a:spcAft>
              <a:buClr>
                <a:schemeClr val="dk1"/>
              </a:buClr>
              <a:buSzPts val="1600"/>
              <a:buNone/>
              <a:defRPr sz="1600"/>
            </a:lvl7pPr>
            <a:lvl8pPr lvl="7" algn="ctr">
              <a:lnSpc>
                <a:spcPct val="90000"/>
              </a:lnSpc>
              <a:spcBef>
                <a:spcPts val="375"/>
              </a:spcBef>
              <a:spcAft>
                <a:spcPts val="0"/>
              </a:spcAft>
              <a:buClr>
                <a:schemeClr val="dk1"/>
              </a:buClr>
              <a:buSzPts val="1600"/>
              <a:buNone/>
              <a:defRPr sz="1600"/>
            </a:lvl8pPr>
            <a:lvl9pPr lvl="8" algn="ctr">
              <a:lnSpc>
                <a:spcPct val="90000"/>
              </a:lnSpc>
              <a:spcBef>
                <a:spcPts val="375"/>
              </a:spcBef>
              <a:spcAft>
                <a:spcPts val="0"/>
              </a:spcAft>
              <a:buClr>
                <a:schemeClr val="dk1"/>
              </a:buClr>
              <a:buSzPts val="1600"/>
              <a:buNone/>
              <a:defRPr sz="1600"/>
            </a:lvl9pPr>
          </a:lstStyle>
          <a:p/>
        </p:txBody>
      </p:sp>
      <p:grpSp>
        <p:nvGrpSpPr>
          <p:cNvPr id="199" name="Google Shape;199;p22"/>
          <p:cNvGrpSpPr/>
          <p:nvPr/>
        </p:nvGrpSpPr>
        <p:grpSpPr>
          <a:xfrm>
            <a:off x="4395481" y="4829245"/>
            <a:ext cx="347213" cy="72000"/>
            <a:chOff x="4379092" y="4799494"/>
            <a:chExt cx="347213" cy="72000"/>
          </a:xfrm>
        </p:grpSpPr>
        <p:sp>
          <p:nvSpPr>
            <p:cNvPr id="200" name="Google Shape;200;p22"/>
            <p:cNvSpPr/>
            <p:nvPr/>
          </p:nvSpPr>
          <p:spPr>
            <a:xfrm>
              <a:off x="4379092"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2"/>
            <p:cNvSpPr/>
            <p:nvPr/>
          </p:nvSpPr>
          <p:spPr>
            <a:xfrm>
              <a:off x="4518950"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2"/>
            <p:cNvSpPr/>
            <p:nvPr/>
          </p:nvSpPr>
          <p:spPr>
            <a:xfrm>
              <a:off x="4653943"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 Title Slide">
  <p:cSld name="Close Title Slide">
    <p:spTree>
      <p:nvGrpSpPr>
        <p:cNvPr id="203" name="Shape 203"/>
        <p:cNvGrpSpPr/>
        <p:nvPr/>
      </p:nvGrpSpPr>
      <p:grpSpPr>
        <a:xfrm>
          <a:off x="0" y="0"/>
          <a:ext cx="0" cy="0"/>
          <a:chOff x="0" y="0"/>
          <a:chExt cx="0" cy="0"/>
        </a:xfrm>
      </p:grpSpPr>
      <p:pic>
        <p:nvPicPr>
          <p:cNvPr id="204" name="Google Shape;204;p23"/>
          <p:cNvPicPr preferRelativeResize="0"/>
          <p:nvPr/>
        </p:nvPicPr>
        <p:blipFill rotWithShape="1">
          <a:blip r:embed="rId2">
            <a:alphaModFix/>
          </a:blip>
          <a:srcRect b="0" l="0" r="0" t="0"/>
          <a:stretch/>
        </p:blipFill>
        <p:spPr>
          <a:xfrm>
            <a:off x="0" y="0"/>
            <a:ext cx="9144000" cy="4168053"/>
          </a:xfrm>
          <a:prstGeom prst="rect">
            <a:avLst/>
          </a:prstGeom>
          <a:noFill/>
          <a:ln>
            <a:noFill/>
          </a:ln>
        </p:spPr>
      </p:pic>
      <p:sp>
        <p:nvSpPr>
          <p:cNvPr id="205" name="Google Shape;205;p23"/>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800"/>
              <a:buFont typeface="Poppins SemiBold"/>
              <a:buNone/>
              <a:defRPr b="0" sz="50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206" name="Google Shape;206;p23"/>
          <p:cNvPicPr preferRelativeResize="0"/>
          <p:nvPr/>
        </p:nvPicPr>
        <p:blipFill rotWithShape="1">
          <a:blip r:embed="rId3">
            <a:alphaModFix/>
          </a:blip>
          <a:srcRect b="0" l="0" r="0" t="0"/>
          <a:stretch/>
        </p:blipFill>
        <p:spPr>
          <a:xfrm>
            <a:off x="425258" y="4404916"/>
            <a:ext cx="502232" cy="514246"/>
          </a:xfrm>
          <a:prstGeom prst="rect">
            <a:avLst/>
          </a:prstGeom>
          <a:noFill/>
          <a:ln>
            <a:noFill/>
          </a:ln>
        </p:spPr>
      </p:pic>
      <p:grpSp>
        <p:nvGrpSpPr>
          <p:cNvPr id="207" name="Google Shape;207;p23"/>
          <p:cNvGrpSpPr/>
          <p:nvPr/>
        </p:nvGrpSpPr>
        <p:grpSpPr>
          <a:xfrm>
            <a:off x="5579736" y="4466692"/>
            <a:ext cx="3146124" cy="390045"/>
            <a:chOff x="5579736" y="298639"/>
            <a:chExt cx="3146124" cy="390045"/>
          </a:xfrm>
        </p:grpSpPr>
        <p:pic>
          <p:nvPicPr>
            <p:cNvPr id="208" name="Google Shape;208;p23"/>
            <p:cNvPicPr preferRelativeResize="0"/>
            <p:nvPr/>
          </p:nvPicPr>
          <p:blipFill rotWithShape="1">
            <a:blip r:embed="rId4">
              <a:alphaModFix/>
            </a:blip>
            <a:srcRect b="0" l="0" r="0" t="0"/>
            <a:stretch/>
          </p:blipFill>
          <p:spPr>
            <a:xfrm>
              <a:off x="6821700" y="310112"/>
              <a:ext cx="703361" cy="374805"/>
            </a:xfrm>
            <a:prstGeom prst="rect">
              <a:avLst/>
            </a:prstGeom>
            <a:noFill/>
            <a:ln>
              <a:noFill/>
            </a:ln>
          </p:spPr>
        </p:pic>
        <p:pic>
          <p:nvPicPr>
            <p:cNvPr id="209" name="Google Shape;209;p23"/>
            <p:cNvPicPr preferRelativeResize="0"/>
            <p:nvPr/>
          </p:nvPicPr>
          <p:blipFill rotWithShape="1">
            <a:blip r:embed="rId5">
              <a:alphaModFix/>
            </a:blip>
            <a:srcRect b="0" l="0" r="0" t="0"/>
            <a:stretch/>
          </p:blipFill>
          <p:spPr>
            <a:xfrm>
              <a:off x="7737617" y="345918"/>
              <a:ext cx="988243" cy="342766"/>
            </a:xfrm>
            <a:prstGeom prst="rect">
              <a:avLst/>
            </a:prstGeom>
            <a:noFill/>
            <a:ln>
              <a:noFill/>
            </a:ln>
          </p:spPr>
        </p:pic>
        <p:pic>
          <p:nvPicPr>
            <p:cNvPr id="210" name="Google Shape;210;p23"/>
            <p:cNvPicPr preferRelativeResize="0"/>
            <p:nvPr/>
          </p:nvPicPr>
          <p:blipFill rotWithShape="1">
            <a:blip r:embed="rId6">
              <a:alphaModFix/>
            </a:blip>
            <a:srcRect b="0" l="0" r="0" t="0"/>
            <a:stretch/>
          </p:blipFill>
          <p:spPr>
            <a:xfrm>
              <a:off x="5579736" y="298639"/>
              <a:ext cx="1029408" cy="344048"/>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11" name="Shape 211"/>
        <p:cNvGrpSpPr/>
        <p:nvPr/>
      </p:nvGrpSpPr>
      <p:grpSpPr>
        <a:xfrm>
          <a:off x="0" y="0"/>
          <a:ext cx="0" cy="0"/>
          <a:chOff x="0" y="0"/>
          <a:chExt cx="0" cy="0"/>
        </a:xfrm>
      </p:grpSpPr>
      <p:pic>
        <p:nvPicPr>
          <p:cNvPr id="212" name="Google Shape;212;p24"/>
          <p:cNvPicPr preferRelativeResize="0"/>
          <p:nvPr/>
        </p:nvPicPr>
        <p:blipFill rotWithShape="1">
          <a:blip r:embed="rId2">
            <a:alphaModFix/>
          </a:blip>
          <a:srcRect b="0" l="0" r="0" t="0"/>
          <a:stretch/>
        </p:blipFill>
        <p:spPr>
          <a:xfrm>
            <a:off x="0" y="975446"/>
            <a:ext cx="9144000" cy="4168054"/>
          </a:xfrm>
          <a:prstGeom prst="rect">
            <a:avLst/>
          </a:prstGeom>
          <a:noFill/>
          <a:ln>
            <a:noFill/>
          </a:ln>
        </p:spPr>
      </p:pic>
      <p:grpSp>
        <p:nvGrpSpPr>
          <p:cNvPr id="213" name="Google Shape;213;p24"/>
          <p:cNvGrpSpPr/>
          <p:nvPr/>
        </p:nvGrpSpPr>
        <p:grpSpPr>
          <a:xfrm>
            <a:off x="441515" y="4168054"/>
            <a:ext cx="5216164" cy="468000"/>
            <a:chOff x="430085" y="4168054"/>
            <a:chExt cx="5216164" cy="468000"/>
          </a:xfrm>
        </p:grpSpPr>
        <p:sp>
          <p:nvSpPr>
            <p:cNvPr id="214" name="Google Shape;214;p24"/>
            <p:cNvSpPr txBox="1"/>
            <p:nvPr/>
          </p:nvSpPr>
          <p:spPr>
            <a:xfrm>
              <a:off x="916060" y="4205970"/>
              <a:ext cx="4730189" cy="392175"/>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2800"/>
                <a:buFont typeface="Arial"/>
                <a:buNone/>
              </a:pPr>
              <a:r>
                <a:rPr b="0" i="0" lang="id" sz="1400" u="none" cap="none" strike="noStrike">
                  <a:solidFill>
                    <a:schemeClr val="lt1"/>
                  </a:solidFill>
                  <a:latin typeface="Poppins SemiBold"/>
                  <a:ea typeface="Poppins SemiBold"/>
                  <a:cs typeface="Poppins SemiBold"/>
                  <a:sym typeface="Poppins SemiBold"/>
                </a:rPr>
                <a:t>shofyan shauri</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800"/>
                <a:buFont typeface="Arial"/>
                <a:buNone/>
              </a:pPr>
              <a:r>
                <a:rPr b="0" i="0" lang="id" sz="1200" u="none" cap="none" strike="noStrike">
                  <a:solidFill>
                    <a:schemeClr val="lt1"/>
                  </a:solidFill>
                  <a:latin typeface="Poppins Light"/>
                  <a:ea typeface="Poppins Light"/>
                  <a:cs typeface="Poppins Light"/>
                  <a:sym typeface="Poppins Light"/>
                </a:rPr>
                <a:t>Chief Marketing Officer &amp; NFT Production Lead</a:t>
              </a:r>
              <a:endParaRPr b="0" i="0" sz="1400" u="none" cap="none" strike="noStrike">
                <a:solidFill>
                  <a:srgbClr val="000000"/>
                </a:solidFill>
                <a:latin typeface="Arial"/>
                <a:ea typeface="Arial"/>
                <a:cs typeface="Arial"/>
                <a:sym typeface="Arial"/>
              </a:endParaRPr>
            </a:p>
          </p:txBody>
        </p:sp>
        <p:pic>
          <p:nvPicPr>
            <p:cNvPr id="215" name="Google Shape;215;p24"/>
            <p:cNvPicPr preferRelativeResize="0"/>
            <p:nvPr/>
          </p:nvPicPr>
          <p:blipFill rotWithShape="1">
            <a:blip r:embed="rId3">
              <a:alphaModFix/>
            </a:blip>
            <a:srcRect b="0" l="0" r="0" t="0"/>
            <a:stretch/>
          </p:blipFill>
          <p:spPr>
            <a:xfrm>
              <a:off x="430085" y="4168054"/>
              <a:ext cx="468000" cy="468000"/>
            </a:xfrm>
            <a:prstGeom prst="ellipse">
              <a:avLst/>
            </a:prstGeom>
            <a:noFill/>
            <a:ln cap="rnd" cmpd="sng" w="19050">
              <a:solidFill>
                <a:schemeClr val="lt1"/>
              </a:solidFill>
              <a:prstDash val="solid"/>
              <a:round/>
              <a:headEnd len="sm" w="sm" type="none"/>
              <a:tailEnd len="sm" w="sm" type="none"/>
            </a:ln>
            <a:effectLst>
              <a:outerShdw blurRad="381000" sx="-80000" rotWithShape="0" dir="5400000" dist="292100" sy="-18000">
                <a:srgbClr val="000000">
                  <a:alpha val="20392"/>
                </a:srgbClr>
              </a:outerShdw>
            </a:effectLst>
          </p:spPr>
        </p:pic>
      </p:grpSp>
      <p:sp>
        <p:nvSpPr>
          <p:cNvPr id="216" name="Google Shape;216;p24"/>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800"/>
              <a:buFont typeface="Poppins SemiBold"/>
              <a:buNone/>
              <a:defRPr b="0" sz="50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217" name="Google Shape;217;p24"/>
          <p:cNvPicPr preferRelativeResize="0"/>
          <p:nvPr/>
        </p:nvPicPr>
        <p:blipFill rotWithShape="1">
          <a:blip r:embed="rId4">
            <a:alphaModFix/>
          </a:blip>
          <a:srcRect b="0" l="0" r="0" t="0"/>
          <a:stretch/>
        </p:blipFill>
        <p:spPr>
          <a:xfrm>
            <a:off x="425258" y="236863"/>
            <a:ext cx="502232" cy="514246"/>
          </a:xfrm>
          <a:prstGeom prst="rect">
            <a:avLst/>
          </a:prstGeom>
          <a:noFill/>
          <a:ln>
            <a:noFill/>
          </a:ln>
        </p:spPr>
      </p:pic>
      <p:grpSp>
        <p:nvGrpSpPr>
          <p:cNvPr id="218" name="Google Shape;218;p24"/>
          <p:cNvGrpSpPr/>
          <p:nvPr/>
        </p:nvGrpSpPr>
        <p:grpSpPr>
          <a:xfrm>
            <a:off x="5579736" y="298639"/>
            <a:ext cx="3146124" cy="390045"/>
            <a:chOff x="5579736" y="298639"/>
            <a:chExt cx="3146124" cy="390045"/>
          </a:xfrm>
        </p:grpSpPr>
        <p:pic>
          <p:nvPicPr>
            <p:cNvPr id="219" name="Google Shape;219;p24"/>
            <p:cNvPicPr preferRelativeResize="0"/>
            <p:nvPr/>
          </p:nvPicPr>
          <p:blipFill rotWithShape="1">
            <a:blip r:embed="rId5">
              <a:alphaModFix/>
            </a:blip>
            <a:srcRect b="0" l="0" r="0" t="0"/>
            <a:stretch/>
          </p:blipFill>
          <p:spPr>
            <a:xfrm>
              <a:off x="6821700" y="310112"/>
              <a:ext cx="703361" cy="374805"/>
            </a:xfrm>
            <a:prstGeom prst="rect">
              <a:avLst/>
            </a:prstGeom>
            <a:noFill/>
            <a:ln>
              <a:noFill/>
            </a:ln>
          </p:spPr>
        </p:pic>
        <p:pic>
          <p:nvPicPr>
            <p:cNvPr id="220" name="Google Shape;220;p24"/>
            <p:cNvPicPr preferRelativeResize="0"/>
            <p:nvPr/>
          </p:nvPicPr>
          <p:blipFill rotWithShape="1">
            <a:blip r:embed="rId6">
              <a:alphaModFix/>
            </a:blip>
            <a:srcRect b="0" l="0" r="0" t="0"/>
            <a:stretch/>
          </p:blipFill>
          <p:spPr>
            <a:xfrm>
              <a:off x="7737617" y="345918"/>
              <a:ext cx="988243" cy="342766"/>
            </a:xfrm>
            <a:prstGeom prst="rect">
              <a:avLst/>
            </a:prstGeom>
            <a:noFill/>
            <a:ln>
              <a:noFill/>
            </a:ln>
          </p:spPr>
        </p:pic>
        <p:pic>
          <p:nvPicPr>
            <p:cNvPr id="221" name="Google Shape;221;p24"/>
            <p:cNvPicPr preferRelativeResize="0"/>
            <p:nvPr/>
          </p:nvPicPr>
          <p:blipFill rotWithShape="1">
            <a:blip r:embed="rId7">
              <a:alphaModFix/>
            </a:blip>
            <a:srcRect b="0" l="0" r="0" t="0"/>
            <a:stretch/>
          </p:blipFill>
          <p:spPr>
            <a:xfrm>
              <a:off x="5579736" y="298639"/>
              <a:ext cx="1029408" cy="344048"/>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erensi">
  <p:cSld name="Referensi">
    <p:spTree>
      <p:nvGrpSpPr>
        <p:cNvPr id="222" name="Shape 222"/>
        <p:cNvGrpSpPr/>
        <p:nvPr/>
      </p:nvGrpSpPr>
      <p:grpSpPr>
        <a:xfrm>
          <a:off x="0" y="0"/>
          <a:ext cx="0" cy="0"/>
          <a:chOff x="0" y="0"/>
          <a:chExt cx="0" cy="0"/>
        </a:xfrm>
      </p:grpSpPr>
      <p:pic>
        <p:nvPicPr>
          <p:cNvPr id="223" name="Google Shape;223;p25"/>
          <p:cNvPicPr preferRelativeResize="0"/>
          <p:nvPr/>
        </p:nvPicPr>
        <p:blipFill rotWithShape="1">
          <a:blip r:embed="rId2">
            <a:alphaModFix/>
          </a:blip>
          <a:srcRect b="28272" l="0" r="0" t="57988"/>
          <a:stretch/>
        </p:blipFill>
        <p:spPr>
          <a:xfrm>
            <a:off x="0" y="4570800"/>
            <a:ext cx="9144000" cy="572700"/>
          </a:xfrm>
          <a:prstGeom prst="rect">
            <a:avLst/>
          </a:prstGeom>
          <a:noFill/>
          <a:ln>
            <a:noFill/>
          </a:ln>
        </p:spPr>
      </p:pic>
      <p:grpSp>
        <p:nvGrpSpPr>
          <p:cNvPr id="224" name="Google Shape;224;p25"/>
          <p:cNvGrpSpPr/>
          <p:nvPr/>
        </p:nvGrpSpPr>
        <p:grpSpPr>
          <a:xfrm>
            <a:off x="4395481" y="4829245"/>
            <a:ext cx="347213" cy="72000"/>
            <a:chOff x="4379092" y="4799494"/>
            <a:chExt cx="347213" cy="72000"/>
          </a:xfrm>
        </p:grpSpPr>
        <p:sp>
          <p:nvSpPr>
            <p:cNvPr id="225" name="Google Shape;225;p25"/>
            <p:cNvSpPr/>
            <p:nvPr/>
          </p:nvSpPr>
          <p:spPr>
            <a:xfrm>
              <a:off x="4379092"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5"/>
            <p:cNvSpPr/>
            <p:nvPr/>
          </p:nvSpPr>
          <p:spPr>
            <a:xfrm>
              <a:off x="4518950"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5"/>
            <p:cNvSpPr/>
            <p:nvPr/>
          </p:nvSpPr>
          <p:spPr>
            <a:xfrm>
              <a:off x="4653943"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8" name="Google Shape;228;p25"/>
          <p:cNvSpPr txBox="1"/>
          <p:nvPr/>
        </p:nvSpPr>
        <p:spPr>
          <a:xfrm>
            <a:off x="311700" y="4678482"/>
            <a:ext cx="1199723" cy="353913"/>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chemeClr val="lt1"/>
                </a:solidFill>
                <a:latin typeface="Caveat"/>
                <a:ea typeface="Caveat"/>
                <a:cs typeface="Caveat"/>
                <a:sym typeface="Caveat"/>
              </a:rPr>
              <a:t>#RintisKarirImpian</a:t>
            </a:r>
            <a:endParaRPr b="1" i="0" sz="1100" u="none" cap="none" strike="noStrike">
              <a:solidFill>
                <a:schemeClr val="lt1"/>
              </a:solidFill>
              <a:latin typeface="Caveat"/>
              <a:ea typeface="Caveat"/>
              <a:cs typeface="Caveat"/>
              <a:sym typeface="Caveat"/>
            </a:endParaRPr>
          </a:p>
        </p:txBody>
      </p:sp>
      <p:sp>
        <p:nvSpPr>
          <p:cNvPr id="229" name="Google Shape;229;p25"/>
          <p:cNvSpPr/>
          <p:nvPr/>
        </p:nvSpPr>
        <p:spPr>
          <a:xfrm>
            <a:off x="4191000" y="4567381"/>
            <a:ext cx="762000" cy="576117"/>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0" name="Google Shape;230;p25"/>
          <p:cNvSpPr/>
          <p:nvPr/>
        </p:nvSpPr>
        <p:spPr>
          <a:xfrm>
            <a:off x="1" y="1997600"/>
            <a:ext cx="411480" cy="3145900"/>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1" name="Google Shape;231;p25"/>
          <p:cNvSpPr/>
          <p:nvPr/>
        </p:nvSpPr>
        <p:spPr>
          <a:xfrm>
            <a:off x="8732434" y="1997600"/>
            <a:ext cx="411566" cy="3145900"/>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2" name="Google Shape;232;p25"/>
          <p:cNvSpPr/>
          <p:nvPr/>
        </p:nvSpPr>
        <p:spPr>
          <a:xfrm>
            <a:off x="0" y="4700242"/>
            <a:ext cx="9144000" cy="330006"/>
          </a:xfrm>
          <a:prstGeom prst="rect">
            <a:avLst/>
          </a:prstGeom>
          <a:noFill/>
          <a:ln cap="flat" cmpd="sng" w="9525">
            <a:solidFill>
              <a:srgbClr val="F4B08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3" name="Google Shape;233;p25"/>
          <p:cNvSpPr/>
          <p:nvPr/>
        </p:nvSpPr>
        <p:spPr>
          <a:xfrm>
            <a:off x="3963856" y="1997600"/>
            <a:ext cx="3920570" cy="1348844"/>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34" name="Google Shape;234;p25"/>
          <p:cNvGrpSpPr/>
          <p:nvPr/>
        </p:nvGrpSpPr>
        <p:grpSpPr>
          <a:xfrm>
            <a:off x="4154046" y="2761377"/>
            <a:ext cx="3730379" cy="390045"/>
            <a:chOff x="3454837" y="2790650"/>
            <a:chExt cx="3730379" cy="390045"/>
          </a:xfrm>
        </p:grpSpPr>
        <p:pic>
          <p:nvPicPr>
            <p:cNvPr id="235" name="Google Shape;235;p25"/>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236" name="Google Shape;236;p25"/>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237" name="Google Shape;237;p25"/>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238" name="Google Shape;238;p25"/>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grpSp>
        <p:nvGrpSpPr>
          <p:cNvPr id="239" name="Google Shape;239;p25"/>
          <p:cNvGrpSpPr/>
          <p:nvPr/>
        </p:nvGrpSpPr>
        <p:grpSpPr>
          <a:xfrm>
            <a:off x="4154045" y="2196945"/>
            <a:ext cx="3730380" cy="390136"/>
            <a:chOff x="4154045" y="2196945"/>
            <a:chExt cx="3730380" cy="390136"/>
          </a:xfrm>
        </p:grpSpPr>
        <p:grpSp>
          <p:nvGrpSpPr>
            <p:cNvPr id="240" name="Google Shape;240;p25"/>
            <p:cNvGrpSpPr/>
            <p:nvPr/>
          </p:nvGrpSpPr>
          <p:grpSpPr>
            <a:xfrm>
              <a:off x="4738301" y="2197036"/>
              <a:ext cx="3146124" cy="390045"/>
              <a:chOff x="5579736" y="298639"/>
              <a:chExt cx="3146124" cy="390045"/>
            </a:xfrm>
          </p:grpSpPr>
          <p:pic>
            <p:nvPicPr>
              <p:cNvPr id="241" name="Google Shape;241;p25"/>
              <p:cNvPicPr preferRelativeResize="0"/>
              <p:nvPr/>
            </p:nvPicPr>
            <p:blipFill rotWithShape="1">
              <a:blip r:embed="rId7">
                <a:alphaModFix/>
              </a:blip>
              <a:srcRect b="0" l="0" r="0" t="0"/>
              <a:stretch/>
            </p:blipFill>
            <p:spPr>
              <a:xfrm>
                <a:off x="6821700" y="310112"/>
                <a:ext cx="703361" cy="374805"/>
              </a:xfrm>
              <a:prstGeom prst="rect">
                <a:avLst/>
              </a:prstGeom>
              <a:noFill/>
              <a:ln>
                <a:noFill/>
              </a:ln>
            </p:spPr>
          </p:pic>
          <p:pic>
            <p:nvPicPr>
              <p:cNvPr id="242" name="Google Shape;242;p25"/>
              <p:cNvPicPr preferRelativeResize="0"/>
              <p:nvPr/>
            </p:nvPicPr>
            <p:blipFill rotWithShape="1">
              <a:blip r:embed="rId8">
                <a:alphaModFix/>
              </a:blip>
              <a:srcRect b="0" l="0" r="0" t="0"/>
              <a:stretch/>
            </p:blipFill>
            <p:spPr>
              <a:xfrm>
                <a:off x="7737617" y="345918"/>
                <a:ext cx="988243" cy="342766"/>
              </a:xfrm>
              <a:prstGeom prst="rect">
                <a:avLst/>
              </a:prstGeom>
              <a:noFill/>
              <a:ln>
                <a:noFill/>
              </a:ln>
            </p:spPr>
          </p:pic>
          <p:pic>
            <p:nvPicPr>
              <p:cNvPr id="243" name="Google Shape;243;p25"/>
              <p:cNvPicPr preferRelativeResize="0"/>
              <p:nvPr/>
            </p:nvPicPr>
            <p:blipFill rotWithShape="1">
              <a:blip r:embed="rId9">
                <a:alphaModFix/>
              </a:blip>
              <a:srcRect b="0" l="0" r="0" t="0"/>
              <a:stretch/>
            </p:blipFill>
            <p:spPr>
              <a:xfrm>
                <a:off x="5579736" y="298639"/>
                <a:ext cx="1029408" cy="344048"/>
              </a:xfrm>
              <a:prstGeom prst="rect">
                <a:avLst/>
              </a:prstGeom>
              <a:noFill/>
              <a:ln>
                <a:noFill/>
              </a:ln>
            </p:spPr>
          </p:pic>
        </p:grpSp>
        <p:pic>
          <p:nvPicPr>
            <p:cNvPr id="244" name="Google Shape;244;p25"/>
            <p:cNvPicPr preferRelativeResize="0"/>
            <p:nvPr/>
          </p:nvPicPr>
          <p:blipFill rotWithShape="1">
            <a:blip r:embed="rId10">
              <a:alphaModFix/>
            </a:blip>
            <a:srcRect b="0" l="0" r="0" t="0"/>
            <a:stretch/>
          </p:blipFill>
          <p:spPr>
            <a:xfrm>
              <a:off x="4154045" y="2196945"/>
              <a:ext cx="366049" cy="374805"/>
            </a:xfrm>
            <a:prstGeom prst="rect">
              <a:avLst/>
            </a:prstGeom>
            <a:noFill/>
            <a:ln>
              <a:noFill/>
            </a:ln>
          </p:spPr>
        </p:pic>
      </p:grpSp>
      <p:grpSp>
        <p:nvGrpSpPr>
          <p:cNvPr id="245" name="Google Shape;245;p25"/>
          <p:cNvGrpSpPr/>
          <p:nvPr/>
        </p:nvGrpSpPr>
        <p:grpSpPr>
          <a:xfrm>
            <a:off x="7237889" y="4788729"/>
            <a:ext cx="1494629" cy="156277"/>
            <a:chOff x="3454837" y="2790650"/>
            <a:chExt cx="3730379" cy="390045"/>
          </a:xfrm>
        </p:grpSpPr>
        <p:pic>
          <p:nvPicPr>
            <p:cNvPr id="246" name="Google Shape;246;p25"/>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247" name="Google Shape;247;p25"/>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248" name="Google Shape;248;p25"/>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249" name="Google Shape;249;p25"/>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sp>
        <p:nvSpPr>
          <p:cNvPr id="250" name="Google Shape;250;p25"/>
          <p:cNvSpPr/>
          <p:nvPr/>
        </p:nvSpPr>
        <p:spPr>
          <a:xfrm>
            <a:off x="2142995" y="1997600"/>
            <a:ext cx="1580259" cy="1348844"/>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51" name="Google Shape;251;p25"/>
          <p:cNvGrpSpPr/>
          <p:nvPr/>
        </p:nvGrpSpPr>
        <p:grpSpPr>
          <a:xfrm>
            <a:off x="2228625" y="2413062"/>
            <a:ext cx="1494629" cy="156277"/>
            <a:chOff x="3454837" y="2790650"/>
            <a:chExt cx="3730379" cy="390045"/>
          </a:xfrm>
        </p:grpSpPr>
        <p:pic>
          <p:nvPicPr>
            <p:cNvPr id="252" name="Google Shape;252;p25"/>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253" name="Google Shape;253;p25"/>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254" name="Google Shape;254;p25"/>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255" name="Google Shape;255;p25"/>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grpSp>
        <p:nvGrpSpPr>
          <p:cNvPr id="256" name="Google Shape;256;p25"/>
          <p:cNvGrpSpPr/>
          <p:nvPr/>
        </p:nvGrpSpPr>
        <p:grpSpPr>
          <a:xfrm>
            <a:off x="2228625" y="2704065"/>
            <a:ext cx="1494629" cy="156313"/>
            <a:chOff x="4154045" y="2196945"/>
            <a:chExt cx="3730380" cy="390136"/>
          </a:xfrm>
        </p:grpSpPr>
        <p:grpSp>
          <p:nvGrpSpPr>
            <p:cNvPr id="257" name="Google Shape;257;p25"/>
            <p:cNvGrpSpPr/>
            <p:nvPr/>
          </p:nvGrpSpPr>
          <p:grpSpPr>
            <a:xfrm>
              <a:off x="4738301" y="2197036"/>
              <a:ext cx="3146124" cy="390045"/>
              <a:chOff x="5579736" y="298639"/>
              <a:chExt cx="3146124" cy="390045"/>
            </a:xfrm>
          </p:grpSpPr>
          <p:pic>
            <p:nvPicPr>
              <p:cNvPr id="258" name="Google Shape;258;p25"/>
              <p:cNvPicPr preferRelativeResize="0"/>
              <p:nvPr/>
            </p:nvPicPr>
            <p:blipFill rotWithShape="1">
              <a:blip r:embed="rId7">
                <a:alphaModFix/>
              </a:blip>
              <a:srcRect b="0" l="0" r="0" t="0"/>
              <a:stretch/>
            </p:blipFill>
            <p:spPr>
              <a:xfrm>
                <a:off x="6821700" y="310112"/>
                <a:ext cx="703361" cy="374805"/>
              </a:xfrm>
              <a:prstGeom prst="rect">
                <a:avLst/>
              </a:prstGeom>
              <a:noFill/>
              <a:ln>
                <a:noFill/>
              </a:ln>
            </p:spPr>
          </p:pic>
          <p:pic>
            <p:nvPicPr>
              <p:cNvPr id="259" name="Google Shape;259;p25"/>
              <p:cNvPicPr preferRelativeResize="0"/>
              <p:nvPr/>
            </p:nvPicPr>
            <p:blipFill rotWithShape="1">
              <a:blip r:embed="rId8">
                <a:alphaModFix/>
              </a:blip>
              <a:srcRect b="0" l="0" r="0" t="0"/>
              <a:stretch/>
            </p:blipFill>
            <p:spPr>
              <a:xfrm>
                <a:off x="7737617" y="345918"/>
                <a:ext cx="988243" cy="342766"/>
              </a:xfrm>
              <a:prstGeom prst="rect">
                <a:avLst/>
              </a:prstGeom>
              <a:noFill/>
              <a:ln>
                <a:noFill/>
              </a:ln>
            </p:spPr>
          </p:pic>
          <p:pic>
            <p:nvPicPr>
              <p:cNvPr id="260" name="Google Shape;260;p25"/>
              <p:cNvPicPr preferRelativeResize="0"/>
              <p:nvPr/>
            </p:nvPicPr>
            <p:blipFill rotWithShape="1">
              <a:blip r:embed="rId9">
                <a:alphaModFix/>
              </a:blip>
              <a:srcRect b="0" l="0" r="0" t="0"/>
              <a:stretch/>
            </p:blipFill>
            <p:spPr>
              <a:xfrm>
                <a:off x="5579736" y="298639"/>
                <a:ext cx="1029408" cy="344048"/>
              </a:xfrm>
              <a:prstGeom prst="rect">
                <a:avLst/>
              </a:prstGeom>
              <a:noFill/>
              <a:ln>
                <a:noFill/>
              </a:ln>
            </p:spPr>
          </p:pic>
        </p:grpSp>
        <p:pic>
          <p:nvPicPr>
            <p:cNvPr id="261" name="Google Shape;261;p25"/>
            <p:cNvPicPr preferRelativeResize="0"/>
            <p:nvPr/>
          </p:nvPicPr>
          <p:blipFill rotWithShape="1">
            <a:blip r:embed="rId10">
              <a:alphaModFix/>
            </a:blip>
            <a:srcRect b="0" l="0" r="0" t="0"/>
            <a:stretch/>
          </p:blipFill>
          <p:spPr>
            <a:xfrm>
              <a:off x="4154045" y="2196945"/>
              <a:ext cx="366049" cy="374805"/>
            </a:xfrm>
            <a:prstGeom prst="rect">
              <a:avLst/>
            </a:prstGeom>
            <a:noFill/>
            <a:ln>
              <a:noFill/>
            </a:ln>
          </p:spPr>
        </p:pic>
      </p:grpSp>
      <p:pic>
        <p:nvPicPr>
          <p:cNvPr id="262" name="Google Shape;262;p25"/>
          <p:cNvPicPr preferRelativeResize="0"/>
          <p:nvPr/>
        </p:nvPicPr>
        <p:blipFill rotWithShape="1">
          <a:blip r:embed="rId2">
            <a:alphaModFix/>
          </a:blip>
          <a:srcRect b="0" l="0" r="0" t="0"/>
          <a:stretch/>
        </p:blipFill>
        <p:spPr>
          <a:xfrm>
            <a:off x="0" y="975446"/>
            <a:ext cx="9144000" cy="1020007"/>
          </a:xfrm>
          <a:prstGeom prst="rect">
            <a:avLst/>
          </a:prstGeom>
          <a:noFill/>
          <a:ln>
            <a:noFill/>
          </a:ln>
        </p:spPr>
      </p:pic>
      <p:sp>
        <p:nvSpPr>
          <p:cNvPr id="263" name="Google Shape;263;p25"/>
          <p:cNvSpPr/>
          <p:nvPr/>
        </p:nvSpPr>
        <p:spPr>
          <a:xfrm>
            <a:off x="0" y="0"/>
            <a:ext cx="422887" cy="1997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4" name="Google Shape;264;p25"/>
          <p:cNvSpPr/>
          <p:nvPr/>
        </p:nvSpPr>
        <p:spPr>
          <a:xfrm>
            <a:off x="8725860" y="0"/>
            <a:ext cx="422887" cy="1997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5" name="Google Shape;265;p25"/>
          <p:cNvSpPr/>
          <p:nvPr/>
        </p:nvSpPr>
        <p:spPr>
          <a:xfrm>
            <a:off x="4191000" y="0"/>
            <a:ext cx="762000" cy="975446"/>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6" name="Google Shape;266;p25"/>
          <p:cNvPicPr preferRelativeResize="0"/>
          <p:nvPr/>
        </p:nvPicPr>
        <p:blipFill rotWithShape="1">
          <a:blip r:embed="rId10">
            <a:alphaModFix/>
          </a:blip>
          <a:srcRect b="0" l="0" r="0" t="0"/>
          <a:stretch/>
        </p:blipFill>
        <p:spPr>
          <a:xfrm>
            <a:off x="425258" y="236863"/>
            <a:ext cx="502232" cy="514246"/>
          </a:xfrm>
          <a:prstGeom prst="rect">
            <a:avLst/>
          </a:prstGeom>
          <a:noFill/>
          <a:ln>
            <a:noFill/>
          </a:ln>
        </p:spPr>
      </p:pic>
      <p:grpSp>
        <p:nvGrpSpPr>
          <p:cNvPr id="267" name="Google Shape;267;p25"/>
          <p:cNvGrpSpPr/>
          <p:nvPr/>
        </p:nvGrpSpPr>
        <p:grpSpPr>
          <a:xfrm>
            <a:off x="5579736" y="298639"/>
            <a:ext cx="3146124" cy="390045"/>
            <a:chOff x="5579736" y="298639"/>
            <a:chExt cx="3146124" cy="390045"/>
          </a:xfrm>
        </p:grpSpPr>
        <p:pic>
          <p:nvPicPr>
            <p:cNvPr id="268" name="Google Shape;268;p25"/>
            <p:cNvPicPr preferRelativeResize="0"/>
            <p:nvPr/>
          </p:nvPicPr>
          <p:blipFill rotWithShape="1">
            <a:blip r:embed="rId7">
              <a:alphaModFix/>
            </a:blip>
            <a:srcRect b="0" l="0" r="0" t="0"/>
            <a:stretch/>
          </p:blipFill>
          <p:spPr>
            <a:xfrm>
              <a:off x="6821700" y="310112"/>
              <a:ext cx="703361" cy="374805"/>
            </a:xfrm>
            <a:prstGeom prst="rect">
              <a:avLst/>
            </a:prstGeom>
            <a:noFill/>
            <a:ln>
              <a:noFill/>
            </a:ln>
          </p:spPr>
        </p:pic>
        <p:pic>
          <p:nvPicPr>
            <p:cNvPr id="269" name="Google Shape;269;p25"/>
            <p:cNvPicPr preferRelativeResize="0"/>
            <p:nvPr/>
          </p:nvPicPr>
          <p:blipFill rotWithShape="1">
            <a:blip r:embed="rId8">
              <a:alphaModFix/>
            </a:blip>
            <a:srcRect b="0" l="0" r="0" t="0"/>
            <a:stretch/>
          </p:blipFill>
          <p:spPr>
            <a:xfrm>
              <a:off x="7737617" y="345918"/>
              <a:ext cx="988243" cy="342766"/>
            </a:xfrm>
            <a:prstGeom prst="rect">
              <a:avLst/>
            </a:prstGeom>
            <a:noFill/>
            <a:ln>
              <a:noFill/>
            </a:ln>
          </p:spPr>
        </p:pic>
        <p:pic>
          <p:nvPicPr>
            <p:cNvPr id="270" name="Google Shape;270;p25"/>
            <p:cNvPicPr preferRelativeResize="0"/>
            <p:nvPr/>
          </p:nvPicPr>
          <p:blipFill rotWithShape="1">
            <a:blip r:embed="rId9">
              <a:alphaModFix/>
            </a:blip>
            <a:srcRect b="0" l="0" r="0" t="0"/>
            <a:stretch/>
          </p:blipFill>
          <p:spPr>
            <a:xfrm>
              <a:off x="5579736" y="298639"/>
              <a:ext cx="1029408" cy="344048"/>
            </a:xfrm>
            <a:prstGeom prst="rect">
              <a:avLst/>
            </a:prstGeom>
            <a:noFill/>
            <a:ln>
              <a:noFill/>
            </a:ln>
          </p:spPr>
        </p:pic>
      </p:grpSp>
      <p:sp>
        <p:nvSpPr>
          <p:cNvPr id="271" name="Google Shape;271;p25"/>
          <p:cNvSpPr/>
          <p:nvPr/>
        </p:nvSpPr>
        <p:spPr>
          <a:xfrm>
            <a:off x="0" y="231172"/>
            <a:ext cx="9144000" cy="525628"/>
          </a:xfrm>
          <a:prstGeom prst="rect">
            <a:avLst/>
          </a:prstGeom>
          <a:noFill/>
          <a:ln cap="flat" cmpd="sng" w="9525">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sp>
        <p:nvSpPr>
          <p:cNvPr id="153" name="Google Shape;153;p19"/>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4" name="Google Shape;154;p19"/>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5" name="Google Shape;155;p1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6" name="Google Shape;156;p1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7" name="Google Shape;157;p1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4.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0.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5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5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50.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9.jpg"/><Relationship Id="rId4" Type="http://schemas.openxmlformats.org/officeDocument/2006/relationships/image" Target="../media/image5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hyperlink" Target="http://drive.google.com/file/d/19ifZHc7ytZVghW7dKtyhbEJsdLaEITBw/view" TargetMode="External"/><Relationship Id="rId4" Type="http://schemas.openxmlformats.org/officeDocument/2006/relationships/image" Target="../media/image5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43.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6.png"/><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6"/>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lt1"/>
              </a:buClr>
              <a:buSzPts val="2800"/>
              <a:buFont typeface="Poppins SemiBold"/>
              <a:buNone/>
            </a:pPr>
            <a:r>
              <a:rPr lang="id" sz="4000"/>
              <a:t>Weekly report progress </a:t>
            </a:r>
            <a:br>
              <a:rPr lang="id" sz="4000"/>
            </a:br>
            <a:r>
              <a:rPr lang="id" sz="4000"/>
              <a:t>#5</a:t>
            </a:r>
            <a:endParaRPr sz="4000"/>
          </a:p>
          <a:p>
            <a:pPr indent="0" lvl="0" marL="0" rtl="0" algn="l">
              <a:lnSpc>
                <a:spcPct val="115000"/>
              </a:lnSpc>
              <a:spcBef>
                <a:spcPts val="0"/>
              </a:spcBef>
              <a:spcAft>
                <a:spcPts val="0"/>
              </a:spcAft>
              <a:buClr>
                <a:schemeClr val="lt1"/>
              </a:buClr>
              <a:buSzPts val="2800"/>
              <a:buFont typeface="Poppins SemiBold"/>
              <a:buNone/>
            </a:pPr>
            <a:r>
              <a:rPr lang="id" sz="2400"/>
              <a:t>Implementasi Sistem Monitoring Ruang Guru Sekolah Dasar Dengan Deteksi Kebakaran Dini</a:t>
            </a:r>
            <a:endParaRPr sz="3200">
              <a:solidFill>
                <a:srgbClr val="FFD96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5"/>
          <p:cNvSpPr txBox="1"/>
          <p:nvPr>
            <p:ph type="title"/>
          </p:nvPr>
        </p:nvSpPr>
        <p:spPr>
          <a:xfrm>
            <a:off x="311700" y="28799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ALAT YANG DIGUNAKAN</a:t>
            </a:r>
            <a:endParaRPr/>
          </a:p>
        </p:txBody>
      </p:sp>
      <p:sp>
        <p:nvSpPr>
          <p:cNvPr id="338" name="Google Shape;338;p35"/>
          <p:cNvSpPr txBox="1"/>
          <p:nvPr>
            <p:ph idx="1" type="subTitle"/>
          </p:nvPr>
        </p:nvSpPr>
        <p:spPr>
          <a:xfrm>
            <a:off x="311700" y="972006"/>
            <a:ext cx="8520600" cy="3595500"/>
          </a:xfrm>
          <a:prstGeom prst="rect">
            <a:avLst/>
          </a:prstGeom>
        </p:spPr>
        <p:txBody>
          <a:bodyPr anchorCtr="0" anchor="t" bIns="45700" lIns="91425" spcFirstLastPara="1" rIns="91425" wrap="square" tIns="45700">
            <a:normAutofit lnSpcReduction="20000"/>
          </a:bodyPr>
          <a:lstStyle/>
          <a:p>
            <a:pPr indent="-336550" lvl="0" marL="457200" rtl="0" algn="l">
              <a:spcBef>
                <a:spcPts val="750"/>
              </a:spcBef>
              <a:spcAft>
                <a:spcPts val="0"/>
              </a:spcAft>
              <a:buClr>
                <a:schemeClr val="dk1"/>
              </a:buClr>
              <a:buSzPts val="1700"/>
              <a:buAutoNum type="arabicPeriod"/>
            </a:pPr>
            <a:r>
              <a:rPr b="1" lang="id">
                <a:solidFill>
                  <a:schemeClr val="dk1"/>
                </a:solidFill>
              </a:rPr>
              <a:t>HARDWARE</a:t>
            </a:r>
            <a:endParaRPr b="1">
              <a:solidFill>
                <a:schemeClr val="dk1"/>
              </a:solidFill>
            </a:endParaRPr>
          </a:p>
          <a:p>
            <a:pPr indent="-336550" lvl="0" marL="457200" rtl="0" algn="l">
              <a:spcBef>
                <a:spcPts val="0"/>
              </a:spcBef>
              <a:spcAft>
                <a:spcPts val="0"/>
              </a:spcAft>
              <a:buClr>
                <a:schemeClr val="dk1"/>
              </a:buClr>
              <a:buSzPts val="1700"/>
              <a:buChar char="-"/>
            </a:pPr>
            <a:r>
              <a:rPr lang="id">
                <a:solidFill>
                  <a:schemeClr val="dk1"/>
                </a:solidFill>
              </a:rPr>
              <a:t>Microcontroller ESP32</a:t>
            </a:r>
            <a:endParaRPr>
              <a:solidFill>
                <a:schemeClr val="dk1"/>
              </a:solidFill>
            </a:endParaRPr>
          </a:p>
          <a:p>
            <a:pPr indent="-336550" lvl="0" marL="457200" rtl="0" algn="l">
              <a:spcBef>
                <a:spcPts val="0"/>
              </a:spcBef>
              <a:spcAft>
                <a:spcPts val="0"/>
              </a:spcAft>
              <a:buClr>
                <a:schemeClr val="dk1"/>
              </a:buClr>
              <a:buSzPts val="1700"/>
              <a:buChar char="-"/>
            </a:pPr>
            <a:r>
              <a:rPr lang="id">
                <a:solidFill>
                  <a:schemeClr val="dk1"/>
                </a:solidFill>
              </a:rPr>
              <a:t>Sensor gas MQ135</a:t>
            </a:r>
            <a:endParaRPr>
              <a:solidFill>
                <a:schemeClr val="dk1"/>
              </a:solidFill>
            </a:endParaRPr>
          </a:p>
          <a:p>
            <a:pPr indent="-336550" lvl="0" marL="457200" rtl="0" algn="l">
              <a:spcBef>
                <a:spcPts val="0"/>
              </a:spcBef>
              <a:spcAft>
                <a:spcPts val="0"/>
              </a:spcAft>
              <a:buClr>
                <a:schemeClr val="dk1"/>
              </a:buClr>
              <a:buSzPts val="1700"/>
              <a:buChar char="-"/>
            </a:pPr>
            <a:r>
              <a:rPr lang="id">
                <a:solidFill>
                  <a:schemeClr val="dk1"/>
                </a:solidFill>
              </a:rPr>
              <a:t>Sensor DHT11</a:t>
            </a:r>
            <a:endParaRPr>
              <a:solidFill>
                <a:schemeClr val="dk1"/>
              </a:solidFill>
            </a:endParaRPr>
          </a:p>
          <a:p>
            <a:pPr indent="-336550" lvl="0" marL="457200" rtl="0" algn="l">
              <a:spcBef>
                <a:spcPts val="0"/>
              </a:spcBef>
              <a:spcAft>
                <a:spcPts val="0"/>
              </a:spcAft>
              <a:buClr>
                <a:schemeClr val="dk1"/>
              </a:buClr>
              <a:buSzPts val="1700"/>
              <a:buChar char="-"/>
            </a:pPr>
            <a:r>
              <a:rPr lang="id">
                <a:solidFill>
                  <a:schemeClr val="dk1"/>
                </a:solidFill>
              </a:rPr>
              <a:t>Buzzer</a:t>
            </a:r>
            <a:endParaRPr>
              <a:solidFill>
                <a:schemeClr val="dk1"/>
              </a:solidFill>
            </a:endParaRPr>
          </a:p>
          <a:p>
            <a:pPr indent="-336550" lvl="0" marL="457200" rtl="0" algn="l">
              <a:spcBef>
                <a:spcPts val="0"/>
              </a:spcBef>
              <a:spcAft>
                <a:spcPts val="0"/>
              </a:spcAft>
              <a:buClr>
                <a:schemeClr val="dk1"/>
              </a:buClr>
              <a:buSzPts val="1700"/>
              <a:buChar char="-"/>
            </a:pPr>
            <a:r>
              <a:rPr lang="id">
                <a:solidFill>
                  <a:schemeClr val="dk1"/>
                </a:solidFill>
              </a:rPr>
              <a:t>Relay</a:t>
            </a:r>
            <a:endParaRPr>
              <a:solidFill>
                <a:schemeClr val="dk1"/>
              </a:solidFill>
            </a:endParaRPr>
          </a:p>
          <a:p>
            <a:pPr indent="-336550" lvl="0" marL="457200" rtl="0" algn="l">
              <a:spcBef>
                <a:spcPts val="0"/>
              </a:spcBef>
              <a:spcAft>
                <a:spcPts val="0"/>
              </a:spcAft>
              <a:buClr>
                <a:schemeClr val="dk1"/>
              </a:buClr>
              <a:buSzPts val="1700"/>
              <a:buChar char="-"/>
            </a:pPr>
            <a:r>
              <a:rPr lang="id">
                <a:solidFill>
                  <a:schemeClr val="dk1"/>
                </a:solidFill>
              </a:rPr>
              <a:t>Breadboard</a:t>
            </a:r>
            <a:endParaRPr>
              <a:solidFill>
                <a:schemeClr val="dk1"/>
              </a:solidFill>
            </a:endParaRPr>
          </a:p>
          <a:p>
            <a:pPr indent="-336550" lvl="0" marL="457200" rtl="0" algn="l">
              <a:spcBef>
                <a:spcPts val="0"/>
              </a:spcBef>
              <a:spcAft>
                <a:spcPts val="0"/>
              </a:spcAft>
              <a:buClr>
                <a:schemeClr val="dk1"/>
              </a:buClr>
              <a:buSzPts val="1700"/>
              <a:buChar char="-"/>
            </a:pPr>
            <a:r>
              <a:rPr lang="id">
                <a:solidFill>
                  <a:schemeClr val="dk1"/>
                </a:solidFill>
              </a:rPr>
              <a:t>Baterai atau sumber daya</a:t>
            </a:r>
            <a:endParaRPr>
              <a:solidFill>
                <a:schemeClr val="dk1"/>
              </a:solidFill>
            </a:endParaRPr>
          </a:p>
          <a:p>
            <a:pPr indent="-336550" lvl="0" marL="457200" rtl="0" algn="l">
              <a:spcBef>
                <a:spcPts val="0"/>
              </a:spcBef>
              <a:spcAft>
                <a:spcPts val="0"/>
              </a:spcAft>
              <a:buClr>
                <a:schemeClr val="dk1"/>
              </a:buClr>
              <a:buSzPts val="1700"/>
              <a:buChar char="-"/>
            </a:pPr>
            <a:r>
              <a:rPr lang="id">
                <a:solidFill>
                  <a:schemeClr val="dk1"/>
                </a:solidFill>
              </a:rPr>
              <a:t>Kabel Jumper</a:t>
            </a:r>
            <a:endParaRPr>
              <a:solidFill>
                <a:schemeClr val="dk1"/>
              </a:solidFill>
            </a:endParaRPr>
          </a:p>
          <a:p>
            <a:pPr indent="-336550" lvl="0" marL="457200" rtl="0" algn="l">
              <a:spcBef>
                <a:spcPts val="0"/>
              </a:spcBef>
              <a:spcAft>
                <a:spcPts val="0"/>
              </a:spcAft>
              <a:buClr>
                <a:schemeClr val="dk1"/>
              </a:buClr>
              <a:buSzPts val="1700"/>
              <a:buChar char="-"/>
            </a:pPr>
            <a:r>
              <a:rPr lang="id">
                <a:solidFill>
                  <a:schemeClr val="dk1"/>
                </a:solidFill>
              </a:rPr>
              <a:t>Box packaging</a:t>
            </a:r>
            <a:endParaRPr>
              <a:solidFill>
                <a:schemeClr val="dk1"/>
              </a:solidFill>
            </a:endParaRPr>
          </a:p>
          <a:p>
            <a:pPr indent="0" lvl="0" marL="0" rtl="0" algn="l">
              <a:spcBef>
                <a:spcPts val="750"/>
              </a:spcBef>
              <a:spcAft>
                <a:spcPts val="0"/>
              </a:spcAft>
              <a:buNone/>
            </a:pPr>
            <a:r>
              <a:t/>
            </a:r>
            <a:endParaRPr>
              <a:solidFill>
                <a:schemeClr val="dk1"/>
              </a:solidFill>
            </a:endParaRPr>
          </a:p>
          <a:p>
            <a:pPr indent="-336550" lvl="0" marL="457200" rtl="0" algn="l">
              <a:spcBef>
                <a:spcPts val="750"/>
              </a:spcBef>
              <a:spcAft>
                <a:spcPts val="0"/>
              </a:spcAft>
              <a:buClr>
                <a:schemeClr val="dk1"/>
              </a:buClr>
              <a:buSzPts val="1700"/>
              <a:buAutoNum type="arabicPeriod"/>
            </a:pPr>
            <a:r>
              <a:rPr b="1" lang="id">
                <a:solidFill>
                  <a:schemeClr val="dk1"/>
                </a:solidFill>
              </a:rPr>
              <a:t>SOFTWARE</a:t>
            </a:r>
            <a:endParaRPr b="1">
              <a:solidFill>
                <a:schemeClr val="dk1"/>
              </a:solidFill>
            </a:endParaRPr>
          </a:p>
          <a:p>
            <a:pPr indent="-336550" lvl="0" marL="457200" rtl="0" algn="l">
              <a:spcBef>
                <a:spcPts val="0"/>
              </a:spcBef>
              <a:spcAft>
                <a:spcPts val="0"/>
              </a:spcAft>
              <a:buClr>
                <a:schemeClr val="dk1"/>
              </a:buClr>
              <a:buSzPts val="1700"/>
              <a:buChar char="-"/>
            </a:pPr>
            <a:r>
              <a:rPr lang="id">
                <a:solidFill>
                  <a:schemeClr val="dk1"/>
                </a:solidFill>
              </a:rPr>
              <a:t>Arduino IDE</a:t>
            </a:r>
            <a:endParaRPr>
              <a:solidFill>
                <a:schemeClr val="dk1"/>
              </a:solidFill>
            </a:endParaRPr>
          </a:p>
          <a:p>
            <a:pPr indent="-336550" lvl="0" marL="457200" rtl="0" algn="l">
              <a:spcBef>
                <a:spcPts val="0"/>
              </a:spcBef>
              <a:spcAft>
                <a:spcPts val="0"/>
              </a:spcAft>
              <a:buClr>
                <a:schemeClr val="dk1"/>
              </a:buClr>
              <a:buSzPts val="1700"/>
              <a:buChar char="-"/>
            </a:pPr>
            <a:r>
              <a:rPr lang="id">
                <a:solidFill>
                  <a:schemeClr val="dk1"/>
                </a:solidFill>
              </a:rPr>
              <a:t>Blynk web &amp; mobile</a:t>
            </a:r>
            <a:endParaRPr>
              <a:solidFill>
                <a:schemeClr val="dk1"/>
              </a:solidFill>
            </a:endParaRPr>
          </a:p>
          <a:p>
            <a:pPr indent="-336550" lvl="0" marL="457200" rtl="0" algn="l">
              <a:spcBef>
                <a:spcPts val="0"/>
              </a:spcBef>
              <a:spcAft>
                <a:spcPts val="0"/>
              </a:spcAft>
              <a:buClr>
                <a:schemeClr val="dk1"/>
              </a:buClr>
              <a:buSzPts val="1700"/>
              <a:buChar char="-"/>
            </a:pPr>
            <a:r>
              <a:rPr lang="id">
                <a:solidFill>
                  <a:schemeClr val="dk1"/>
                </a:solidFill>
              </a:rPr>
              <a:t>Whatsapp</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6"/>
          <p:cNvSpPr txBox="1"/>
          <p:nvPr>
            <p:ph type="title"/>
          </p:nvPr>
        </p:nvSpPr>
        <p:spPr>
          <a:xfrm>
            <a:off x="311700" y="28799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Connectivity</a:t>
            </a:r>
            <a:endParaRPr/>
          </a:p>
        </p:txBody>
      </p:sp>
      <p:sp>
        <p:nvSpPr>
          <p:cNvPr id="344" name="Google Shape;344;p36"/>
          <p:cNvSpPr txBox="1"/>
          <p:nvPr>
            <p:ph idx="1" type="subTitle"/>
          </p:nvPr>
        </p:nvSpPr>
        <p:spPr>
          <a:xfrm>
            <a:off x="311700" y="972006"/>
            <a:ext cx="8520600" cy="3595500"/>
          </a:xfrm>
          <a:prstGeom prst="rect">
            <a:avLst/>
          </a:prstGeom>
        </p:spPr>
        <p:txBody>
          <a:bodyPr anchorCtr="0" anchor="t" bIns="45700" lIns="91425" spcFirstLastPara="1" rIns="91425" wrap="square" tIns="45700">
            <a:noAutofit/>
          </a:bodyPr>
          <a:lstStyle/>
          <a:p>
            <a:pPr indent="-330200" lvl="0" marL="457200" rtl="0" algn="just">
              <a:lnSpc>
                <a:spcPct val="95000"/>
              </a:lnSpc>
              <a:spcBef>
                <a:spcPts val="750"/>
              </a:spcBef>
              <a:spcAft>
                <a:spcPts val="0"/>
              </a:spcAft>
              <a:buClr>
                <a:schemeClr val="dk1"/>
              </a:buClr>
              <a:buSzPts val="1600"/>
              <a:buAutoNum type="arabicPeriod"/>
            </a:pPr>
            <a:r>
              <a:rPr b="1" lang="id" sz="1600">
                <a:solidFill>
                  <a:schemeClr val="dk1"/>
                </a:solidFill>
              </a:rPr>
              <a:t>Penggunaan WiFi</a:t>
            </a:r>
            <a:endParaRPr b="1" sz="1600">
              <a:solidFill>
                <a:schemeClr val="dk1"/>
              </a:solidFill>
            </a:endParaRPr>
          </a:p>
          <a:p>
            <a:pPr indent="457200" lvl="0" marL="457200" rtl="0" algn="just">
              <a:lnSpc>
                <a:spcPct val="95000"/>
              </a:lnSpc>
              <a:spcBef>
                <a:spcPts val="750"/>
              </a:spcBef>
              <a:spcAft>
                <a:spcPts val="0"/>
              </a:spcAft>
              <a:buSzPts val="1018"/>
              <a:buNone/>
            </a:pPr>
            <a:r>
              <a:rPr lang="id" sz="1600">
                <a:solidFill>
                  <a:schemeClr val="dk1"/>
                </a:solidFill>
              </a:rPr>
              <a:t>Konektivitas melalui WiFi memiliki peran krusial dalam implementasi sistem monitoring ruang guru di sekolah dasar dengan deteksi kebakaran dini. Dengan menggunakan jaringan WiFi yang tersedia di sekolah, sistem ini dapat terhubung secara nirkabel dengan perangkat dan komponen di ruang guru. Konektivitas WiFi memungkinkan pengiriman data secara real-time antara sensor suhu, kelembaban, relay, dan komponen lainnya dalam sistem. Hal ini memungkinkan pemantauan kondisi ruangan secara akurat dan respons cepat terhadap situasi darurat. Selain itu, konektivitas WiFi juga memungkinkan integrasi dengan aplikasi seperti WhatsApp untuk mengirimkan notifikasi tentang deteksi kebakaran dini atau kondisi abnormal ke pihak terkait. Dengan adanya konektivitas WiFi yang andal, sistem monitoring ruang guru dapat beroperasi dengan efisien dan memungkinkan pemantauan serta tindakan respons yang cepat dan efektif.</a:t>
            </a:r>
            <a:endParaRPr sz="16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7"/>
          <p:cNvSpPr txBox="1"/>
          <p:nvPr>
            <p:ph type="title"/>
          </p:nvPr>
        </p:nvSpPr>
        <p:spPr>
          <a:xfrm>
            <a:off x="311700" y="145124"/>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d"/>
              <a:t>Connectivity</a:t>
            </a:r>
            <a:endParaRPr/>
          </a:p>
        </p:txBody>
      </p:sp>
      <p:sp>
        <p:nvSpPr>
          <p:cNvPr id="350" name="Google Shape;350;p37"/>
          <p:cNvSpPr txBox="1"/>
          <p:nvPr>
            <p:ph idx="1" type="subTitle"/>
          </p:nvPr>
        </p:nvSpPr>
        <p:spPr>
          <a:xfrm>
            <a:off x="311700" y="774000"/>
            <a:ext cx="8520600" cy="3826500"/>
          </a:xfrm>
          <a:prstGeom prst="rect">
            <a:avLst/>
          </a:prstGeom>
        </p:spPr>
        <p:txBody>
          <a:bodyPr anchorCtr="0" anchor="t" bIns="45700" lIns="91425" spcFirstLastPara="1" rIns="91425" wrap="square" tIns="45700">
            <a:noAutofit/>
          </a:bodyPr>
          <a:lstStyle/>
          <a:p>
            <a:pPr indent="0" lvl="0" marL="0" rtl="0" algn="just">
              <a:lnSpc>
                <a:spcPct val="115000"/>
              </a:lnSpc>
              <a:spcBef>
                <a:spcPts val="750"/>
              </a:spcBef>
              <a:spcAft>
                <a:spcPts val="0"/>
              </a:spcAft>
              <a:buNone/>
            </a:pPr>
            <a:r>
              <a:rPr b="1" lang="id" sz="1600">
                <a:solidFill>
                  <a:schemeClr val="dk1"/>
                </a:solidFill>
              </a:rPr>
              <a:t>2. Protokol komunikasi HTTP dan URL</a:t>
            </a:r>
            <a:endParaRPr b="1" sz="1600">
              <a:solidFill>
                <a:schemeClr val="dk1"/>
              </a:solidFill>
            </a:endParaRPr>
          </a:p>
          <a:p>
            <a:pPr indent="457200" lvl="0" marL="457200" rtl="0" algn="just">
              <a:lnSpc>
                <a:spcPct val="115000"/>
              </a:lnSpc>
              <a:spcBef>
                <a:spcPts val="750"/>
              </a:spcBef>
              <a:spcAft>
                <a:spcPts val="0"/>
              </a:spcAft>
              <a:buNone/>
            </a:pPr>
            <a:r>
              <a:rPr lang="id" sz="1600">
                <a:solidFill>
                  <a:schemeClr val="dk1"/>
                </a:solidFill>
              </a:rPr>
              <a:t>Konektivitas melalui protokol komunikasi HTTP dan URL menjadi komponen krusial dalam implementasi sistem monitoring ruang guru di sekolah dasar dengan deteksi kebakaran dini. Dengan menggunakan protokol HTTP dan URL, sistem dapat terhubung dengan server atau aplikasi pemantauan melalui jaringan WiFi, memungkinkan pengiriman data sensor suhu, kelembaban, dan deteksi kebakaran. Selain itu, sistem dapat terintegrasi dengan layanan pesan instan seperti WhatsApp, di mana notifikasi tentang kondisi darurat dapat dikirimkan melalui protokol HTTP dengan URL yang mengarahkan ke API WhatsApp. Melalui kombinasi konektivitas HTTP, URL, dan WhatsApp, sistem memungkinkan pemantauan real-time dan pengiriman pemberitahuan cepat kepada pihak terkait, meningkatkan keamanan ruang guru di sekolah dasar.</a:t>
            </a:r>
            <a:endParaRPr sz="16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8"/>
          <p:cNvSpPr txBox="1"/>
          <p:nvPr>
            <p:ph type="title"/>
          </p:nvPr>
        </p:nvSpPr>
        <p:spPr>
          <a:xfrm>
            <a:off x="311700" y="145124"/>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Interface</a:t>
            </a:r>
            <a:endParaRPr/>
          </a:p>
        </p:txBody>
      </p:sp>
      <p:sp>
        <p:nvSpPr>
          <p:cNvPr id="356" name="Google Shape;356;p38"/>
          <p:cNvSpPr txBox="1"/>
          <p:nvPr>
            <p:ph idx="1" type="subTitle"/>
          </p:nvPr>
        </p:nvSpPr>
        <p:spPr>
          <a:xfrm>
            <a:off x="311700" y="614375"/>
            <a:ext cx="8520600" cy="3953100"/>
          </a:xfrm>
          <a:prstGeom prst="rect">
            <a:avLst/>
          </a:prstGeom>
        </p:spPr>
        <p:txBody>
          <a:bodyPr anchorCtr="0" anchor="t" bIns="45700" lIns="91425" spcFirstLastPara="1" rIns="91425" wrap="square" tIns="45700">
            <a:normAutofit/>
          </a:bodyPr>
          <a:lstStyle/>
          <a:p>
            <a:pPr indent="-336550" lvl="0" marL="457200" rtl="0" algn="l">
              <a:spcBef>
                <a:spcPts val="750"/>
              </a:spcBef>
              <a:spcAft>
                <a:spcPts val="0"/>
              </a:spcAft>
              <a:buSzPts val="1700"/>
              <a:buAutoNum type="arabicPeriod"/>
            </a:pPr>
            <a:r>
              <a:rPr b="1" lang="id"/>
              <a:t>Implementation Design				2. </a:t>
            </a:r>
            <a:r>
              <a:rPr b="1" lang="id"/>
              <a:t>Firmware</a:t>
            </a:r>
            <a:r>
              <a:rPr b="1" lang="id"/>
              <a:t> Design Alat</a:t>
            </a:r>
            <a:endParaRPr b="1"/>
          </a:p>
          <a:p>
            <a:pPr indent="0" lvl="0" marL="457200" rtl="0" algn="l">
              <a:spcBef>
                <a:spcPts val="750"/>
              </a:spcBef>
              <a:spcAft>
                <a:spcPts val="0"/>
              </a:spcAft>
              <a:buNone/>
            </a:pPr>
            <a:r>
              <a:t/>
            </a:r>
            <a:endParaRPr b="1"/>
          </a:p>
          <a:p>
            <a:pPr indent="0" lvl="0" marL="457200" rtl="0" algn="l">
              <a:spcBef>
                <a:spcPts val="750"/>
              </a:spcBef>
              <a:spcAft>
                <a:spcPts val="0"/>
              </a:spcAft>
              <a:buNone/>
            </a:pPr>
            <a:r>
              <a:t/>
            </a:r>
            <a:endParaRPr b="1"/>
          </a:p>
        </p:txBody>
      </p:sp>
      <p:pic>
        <p:nvPicPr>
          <p:cNvPr id="357" name="Google Shape;357;p38"/>
          <p:cNvPicPr preferRelativeResize="0"/>
          <p:nvPr/>
        </p:nvPicPr>
        <p:blipFill>
          <a:blip r:embed="rId3">
            <a:alphaModFix/>
          </a:blip>
          <a:stretch>
            <a:fillRect/>
          </a:stretch>
        </p:blipFill>
        <p:spPr>
          <a:xfrm>
            <a:off x="765700" y="957275"/>
            <a:ext cx="2712275" cy="3578999"/>
          </a:xfrm>
          <a:prstGeom prst="rect">
            <a:avLst/>
          </a:prstGeom>
          <a:noFill/>
          <a:ln>
            <a:noFill/>
          </a:ln>
        </p:spPr>
      </p:pic>
      <p:pic>
        <p:nvPicPr>
          <p:cNvPr id="358" name="Google Shape;358;p38"/>
          <p:cNvPicPr preferRelativeResize="0"/>
          <p:nvPr/>
        </p:nvPicPr>
        <p:blipFill>
          <a:blip r:embed="rId4">
            <a:alphaModFix/>
          </a:blip>
          <a:stretch>
            <a:fillRect/>
          </a:stretch>
        </p:blipFill>
        <p:spPr>
          <a:xfrm>
            <a:off x="5893721" y="910200"/>
            <a:ext cx="1142275" cy="3673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9"/>
          <p:cNvSpPr txBox="1"/>
          <p:nvPr>
            <p:ph type="title"/>
          </p:nvPr>
        </p:nvSpPr>
        <p:spPr>
          <a:xfrm>
            <a:off x="311700" y="145124"/>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Interface</a:t>
            </a:r>
            <a:endParaRPr/>
          </a:p>
        </p:txBody>
      </p:sp>
      <p:sp>
        <p:nvSpPr>
          <p:cNvPr id="364" name="Google Shape;364;p39"/>
          <p:cNvSpPr txBox="1"/>
          <p:nvPr>
            <p:ph idx="1" type="subTitle"/>
          </p:nvPr>
        </p:nvSpPr>
        <p:spPr>
          <a:xfrm>
            <a:off x="311700" y="614375"/>
            <a:ext cx="8520600" cy="3953100"/>
          </a:xfrm>
          <a:prstGeom prst="rect">
            <a:avLst/>
          </a:prstGeom>
        </p:spPr>
        <p:txBody>
          <a:bodyPr anchorCtr="0" anchor="t" bIns="45700" lIns="91425" spcFirstLastPara="1" rIns="91425" wrap="square" tIns="45700">
            <a:normAutofit/>
          </a:bodyPr>
          <a:lstStyle/>
          <a:p>
            <a:pPr indent="0" lvl="0" marL="457200" rtl="0" algn="l">
              <a:spcBef>
                <a:spcPts val="750"/>
              </a:spcBef>
              <a:spcAft>
                <a:spcPts val="0"/>
              </a:spcAft>
              <a:buNone/>
            </a:pPr>
            <a:r>
              <a:rPr b="1" lang="id"/>
              <a:t>3. Firmware Design Blynk</a:t>
            </a:r>
            <a:r>
              <a:rPr b="1" lang="id"/>
              <a:t>				2. Firmware Design Bot WA</a:t>
            </a:r>
            <a:endParaRPr b="1"/>
          </a:p>
          <a:p>
            <a:pPr indent="0" lvl="0" marL="457200" rtl="0" algn="l">
              <a:spcBef>
                <a:spcPts val="750"/>
              </a:spcBef>
              <a:spcAft>
                <a:spcPts val="0"/>
              </a:spcAft>
              <a:buNone/>
            </a:pPr>
            <a:r>
              <a:t/>
            </a:r>
            <a:endParaRPr b="1"/>
          </a:p>
          <a:p>
            <a:pPr indent="0" lvl="0" marL="457200" rtl="0" algn="l">
              <a:spcBef>
                <a:spcPts val="750"/>
              </a:spcBef>
              <a:spcAft>
                <a:spcPts val="0"/>
              </a:spcAft>
              <a:buNone/>
            </a:pPr>
            <a:r>
              <a:t/>
            </a:r>
            <a:endParaRPr b="1"/>
          </a:p>
        </p:txBody>
      </p:sp>
      <p:pic>
        <p:nvPicPr>
          <p:cNvPr id="365" name="Google Shape;365;p39"/>
          <p:cNvPicPr preferRelativeResize="0"/>
          <p:nvPr/>
        </p:nvPicPr>
        <p:blipFill>
          <a:blip r:embed="rId3">
            <a:alphaModFix/>
          </a:blip>
          <a:stretch>
            <a:fillRect/>
          </a:stretch>
        </p:blipFill>
        <p:spPr>
          <a:xfrm>
            <a:off x="5915025" y="1115575"/>
            <a:ext cx="2066925" cy="3232600"/>
          </a:xfrm>
          <a:prstGeom prst="rect">
            <a:avLst/>
          </a:prstGeom>
          <a:noFill/>
          <a:ln>
            <a:noFill/>
          </a:ln>
        </p:spPr>
      </p:pic>
      <p:pic>
        <p:nvPicPr>
          <p:cNvPr id="366" name="Google Shape;366;p39"/>
          <p:cNvPicPr preferRelativeResize="0"/>
          <p:nvPr/>
        </p:nvPicPr>
        <p:blipFill>
          <a:blip r:embed="rId4">
            <a:alphaModFix/>
          </a:blip>
          <a:stretch>
            <a:fillRect/>
          </a:stretch>
        </p:blipFill>
        <p:spPr>
          <a:xfrm>
            <a:off x="1734173" y="1115575"/>
            <a:ext cx="1381311" cy="3432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0"/>
          <p:cNvSpPr txBox="1"/>
          <p:nvPr>
            <p:ph type="title"/>
          </p:nvPr>
        </p:nvSpPr>
        <p:spPr>
          <a:xfrm>
            <a:off x="311700" y="28799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PLATFORM</a:t>
            </a:r>
            <a:endParaRPr/>
          </a:p>
        </p:txBody>
      </p:sp>
      <p:sp>
        <p:nvSpPr>
          <p:cNvPr id="372" name="Google Shape;372;p40"/>
          <p:cNvSpPr txBox="1"/>
          <p:nvPr>
            <p:ph idx="1" type="subTitle"/>
          </p:nvPr>
        </p:nvSpPr>
        <p:spPr>
          <a:xfrm>
            <a:off x="311700" y="860706"/>
            <a:ext cx="8520600" cy="3595500"/>
          </a:xfrm>
          <a:prstGeom prst="rect">
            <a:avLst/>
          </a:prstGeom>
        </p:spPr>
        <p:txBody>
          <a:bodyPr anchorCtr="0" anchor="t" bIns="45700" lIns="91425" spcFirstLastPara="1" rIns="91425" wrap="square" tIns="45700">
            <a:normAutofit/>
          </a:bodyPr>
          <a:lstStyle/>
          <a:p>
            <a:pPr indent="0" lvl="0" marL="0" rtl="0" algn="just">
              <a:spcBef>
                <a:spcPts val="750"/>
              </a:spcBef>
              <a:spcAft>
                <a:spcPts val="0"/>
              </a:spcAft>
              <a:buNone/>
            </a:pPr>
            <a:r>
              <a:rPr lang="id" sz="1500"/>
              <a:t>Adapun platform yang kami gunakan adalah Blynk dengan tampilan sebagai berikut:</a:t>
            </a:r>
            <a:endParaRPr sz="1500"/>
          </a:p>
          <a:p>
            <a:pPr indent="0" lvl="0" marL="0" rtl="0" algn="l">
              <a:spcBef>
                <a:spcPts val="750"/>
              </a:spcBef>
              <a:spcAft>
                <a:spcPts val="0"/>
              </a:spcAft>
              <a:buNone/>
            </a:pPr>
            <a:r>
              <a:t/>
            </a:r>
            <a:endParaRPr sz="1500"/>
          </a:p>
        </p:txBody>
      </p:sp>
      <p:pic>
        <p:nvPicPr>
          <p:cNvPr id="373" name="Google Shape;373;p40"/>
          <p:cNvPicPr preferRelativeResize="0"/>
          <p:nvPr/>
        </p:nvPicPr>
        <p:blipFill>
          <a:blip r:embed="rId3">
            <a:alphaModFix/>
          </a:blip>
          <a:stretch>
            <a:fillRect/>
          </a:stretch>
        </p:blipFill>
        <p:spPr>
          <a:xfrm>
            <a:off x="430775" y="1163400"/>
            <a:ext cx="6038075" cy="3358975"/>
          </a:xfrm>
          <a:prstGeom prst="rect">
            <a:avLst/>
          </a:prstGeom>
          <a:noFill/>
          <a:ln>
            <a:noFill/>
          </a:ln>
        </p:spPr>
      </p:pic>
      <p:pic>
        <p:nvPicPr>
          <p:cNvPr id="374" name="Google Shape;374;p40"/>
          <p:cNvPicPr preferRelativeResize="0"/>
          <p:nvPr/>
        </p:nvPicPr>
        <p:blipFill>
          <a:blip r:embed="rId4">
            <a:alphaModFix/>
          </a:blip>
          <a:stretch>
            <a:fillRect/>
          </a:stretch>
        </p:blipFill>
        <p:spPr>
          <a:xfrm>
            <a:off x="7066850" y="1163400"/>
            <a:ext cx="1511296" cy="33589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1"/>
          <p:cNvSpPr txBox="1"/>
          <p:nvPr>
            <p:ph type="title"/>
          </p:nvPr>
        </p:nvSpPr>
        <p:spPr>
          <a:xfrm>
            <a:off x="311700" y="28799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Dokumentasi Perubahan</a:t>
            </a:r>
            <a:endParaRPr/>
          </a:p>
        </p:txBody>
      </p:sp>
      <p:sp>
        <p:nvSpPr>
          <p:cNvPr id="380" name="Google Shape;380;p41"/>
          <p:cNvSpPr txBox="1"/>
          <p:nvPr>
            <p:ph idx="1" type="subTitle"/>
          </p:nvPr>
        </p:nvSpPr>
        <p:spPr>
          <a:xfrm>
            <a:off x="311700" y="972006"/>
            <a:ext cx="8520600" cy="3595500"/>
          </a:xfrm>
          <a:prstGeom prst="rect">
            <a:avLst/>
          </a:prstGeom>
        </p:spPr>
        <p:txBody>
          <a:bodyPr anchorCtr="0" anchor="t" bIns="45700" lIns="91425" spcFirstLastPara="1" rIns="91425" wrap="square" tIns="45700">
            <a:normAutofit lnSpcReduction="10000"/>
          </a:bodyPr>
          <a:lstStyle/>
          <a:p>
            <a:pPr indent="457200" lvl="0" marL="0" rtl="0" algn="just">
              <a:lnSpc>
                <a:spcPct val="115000"/>
              </a:lnSpc>
              <a:spcBef>
                <a:spcPts val="750"/>
              </a:spcBef>
              <a:spcAft>
                <a:spcPts val="0"/>
              </a:spcAft>
              <a:buNone/>
            </a:pPr>
            <a:r>
              <a:rPr lang="id">
                <a:solidFill>
                  <a:schemeClr val="dk1"/>
                </a:solidFill>
              </a:rPr>
              <a:t>Sebelumnya, kami merencanakan untuk menggunakan ThingsBoard Cloud sebagai platform untuk sistem monitoring. Namun, kami mengubah rencana tersebut karena Blynk telah menyediakan fasilitas berupa web dashboard yang cukup memadai untuk kebutuhan kami. </a:t>
            </a:r>
            <a:endParaRPr>
              <a:solidFill>
                <a:schemeClr val="dk1"/>
              </a:solidFill>
            </a:endParaRPr>
          </a:p>
          <a:p>
            <a:pPr indent="457200" lvl="0" marL="0" rtl="0" algn="just">
              <a:lnSpc>
                <a:spcPct val="115000"/>
              </a:lnSpc>
              <a:spcBef>
                <a:spcPts val="750"/>
              </a:spcBef>
              <a:spcAft>
                <a:spcPts val="0"/>
              </a:spcAft>
              <a:buNone/>
            </a:pPr>
            <a:r>
              <a:rPr lang="id">
                <a:solidFill>
                  <a:schemeClr val="dk1"/>
                </a:solidFill>
              </a:rPr>
              <a:t>Selain itu, kami awalnya juga berencana menggunakan bot Telegram sebagai alat komunikasi, namun kami mengalami kendala dalam pemrograman dan akhirnya beralih ke bot WhatsApp yang ternyata berhasil dengan baik. Oleh karena itu, kami menggunakan WhatsApp sebagai platform komunikasi. </a:t>
            </a:r>
            <a:endParaRPr>
              <a:solidFill>
                <a:schemeClr val="dk1"/>
              </a:solidFill>
            </a:endParaRPr>
          </a:p>
          <a:p>
            <a:pPr indent="457200" lvl="0" marL="0" rtl="0" algn="just">
              <a:lnSpc>
                <a:spcPct val="115000"/>
              </a:lnSpc>
              <a:spcBef>
                <a:spcPts val="750"/>
              </a:spcBef>
              <a:spcAft>
                <a:spcPts val="0"/>
              </a:spcAft>
              <a:buNone/>
            </a:pPr>
            <a:r>
              <a:rPr lang="id">
                <a:solidFill>
                  <a:schemeClr val="dk1"/>
                </a:solidFill>
              </a:rPr>
              <a:t>Selain itu, terkait protokol komunikasi, awalnya kami menggunakan MQTT, namun karena perubahan tersebut, protokol komunikasi kami berubah menjadi HTTP karena bot WhatsApp menggunakan protokol HTTP.</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2"/>
          <p:cNvSpPr txBox="1"/>
          <p:nvPr>
            <p:ph type="title"/>
          </p:nvPr>
        </p:nvSpPr>
        <p:spPr>
          <a:xfrm>
            <a:off x="311700" y="135601"/>
            <a:ext cx="8520600" cy="102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Dokumentasi Membangun Project</a:t>
            </a:r>
            <a:endParaRPr/>
          </a:p>
          <a:p>
            <a:pPr indent="0" lvl="0" marL="0" rtl="0" algn="l">
              <a:spcBef>
                <a:spcPts val="0"/>
              </a:spcBef>
              <a:spcAft>
                <a:spcPts val="0"/>
              </a:spcAft>
              <a:buNone/>
            </a:pPr>
            <a:r>
              <a:rPr lang="id"/>
              <a:t>Prototype menggunakan breadboard </a:t>
            </a:r>
            <a:endParaRPr/>
          </a:p>
        </p:txBody>
      </p:sp>
      <p:pic>
        <p:nvPicPr>
          <p:cNvPr id="386" name="Google Shape;386;p42"/>
          <p:cNvPicPr preferRelativeResize="0"/>
          <p:nvPr/>
        </p:nvPicPr>
        <p:blipFill rotWithShape="1">
          <a:blip r:embed="rId3">
            <a:alphaModFix/>
          </a:blip>
          <a:srcRect b="7797" l="0" r="0" t="18851"/>
          <a:stretch/>
        </p:blipFill>
        <p:spPr>
          <a:xfrm rot="-5400000">
            <a:off x="812375" y="1238888"/>
            <a:ext cx="2043274" cy="2665725"/>
          </a:xfrm>
          <a:prstGeom prst="rect">
            <a:avLst/>
          </a:prstGeom>
          <a:noFill/>
          <a:ln>
            <a:noFill/>
          </a:ln>
        </p:spPr>
      </p:pic>
      <p:sp>
        <p:nvSpPr>
          <p:cNvPr id="387" name="Google Shape;387;p42"/>
          <p:cNvSpPr txBox="1"/>
          <p:nvPr>
            <p:ph idx="1" type="subTitle"/>
          </p:nvPr>
        </p:nvSpPr>
        <p:spPr>
          <a:xfrm>
            <a:off x="3299800" y="2126075"/>
            <a:ext cx="5532600" cy="1178700"/>
          </a:xfrm>
          <a:prstGeom prst="rect">
            <a:avLst/>
          </a:prstGeom>
        </p:spPr>
        <p:txBody>
          <a:bodyPr anchorCtr="0" anchor="t" bIns="45700" lIns="91425" spcFirstLastPara="1" rIns="91425" wrap="square" tIns="45700">
            <a:normAutofit/>
          </a:bodyPr>
          <a:lstStyle/>
          <a:p>
            <a:pPr indent="0" lvl="0" marL="0" rtl="0" algn="just">
              <a:lnSpc>
                <a:spcPct val="115000"/>
              </a:lnSpc>
              <a:spcBef>
                <a:spcPts val="750"/>
              </a:spcBef>
              <a:spcAft>
                <a:spcPts val="0"/>
              </a:spcAft>
              <a:buNone/>
            </a:pPr>
            <a:r>
              <a:rPr lang="id">
                <a:solidFill>
                  <a:schemeClr val="dk1"/>
                </a:solidFill>
              </a:rPr>
              <a:t>Prototype menggunakan breadboard merupakan sebuah langkah awal dalam membuat alat</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3"/>
          <p:cNvSpPr txBox="1"/>
          <p:nvPr>
            <p:ph type="title"/>
          </p:nvPr>
        </p:nvSpPr>
        <p:spPr>
          <a:xfrm>
            <a:off x="311700" y="135601"/>
            <a:ext cx="8520600" cy="117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Dokumentasi Membangun Project </a:t>
            </a:r>
            <a:endParaRPr/>
          </a:p>
          <a:p>
            <a:pPr indent="0" lvl="0" marL="0" rtl="0" algn="l">
              <a:spcBef>
                <a:spcPts val="0"/>
              </a:spcBef>
              <a:spcAft>
                <a:spcPts val="0"/>
              </a:spcAft>
              <a:buNone/>
            </a:pPr>
            <a:r>
              <a:rPr lang="id"/>
              <a:t>Prototype pembuatan PCB</a:t>
            </a:r>
            <a:endParaRPr/>
          </a:p>
        </p:txBody>
      </p:sp>
      <p:pic>
        <p:nvPicPr>
          <p:cNvPr id="393" name="Google Shape;393;p43"/>
          <p:cNvPicPr preferRelativeResize="0"/>
          <p:nvPr/>
        </p:nvPicPr>
        <p:blipFill>
          <a:blip r:embed="rId3">
            <a:alphaModFix/>
          </a:blip>
          <a:stretch>
            <a:fillRect/>
          </a:stretch>
        </p:blipFill>
        <p:spPr>
          <a:xfrm>
            <a:off x="745475" y="1550112"/>
            <a:ext cx="1532463" cy="2043276"/>
          </a:xfrm>
          <a:prstGeom prst="rect">
            <a:avLst/>
          </a:prstGeom>
          <a:noFill/>
          <a:ln>
            <a:noFill/>
          </a:ln>
        </p:spPr>
      </p:pic>
      <p:sp>
        <p:nvSpPr>
          <p:cNvPr id="394" name="Google Shape;394;p43"/>
          <p:cNvSpPr txBox="1"/>
          <p:nvPr>
            <p:ph idx="1" type="subTitle"/>
          </p:nvPr>
        </p:nvSpPr>
        <p:spPr>
          <a:xfrm>
            <a:off x="2464900" y="2126075"/>
            <a:ext cx="6367500" cy="1178700"/>
          </a:xfrm>
          <a:prstGeom prst="rect">
            <a:avLst/>
          </a:prstGeom>
        </p:spPr>
        <p:txBody>
          <a:bodyPr anchorCtr="0" anchor="t" bIns="45700" lIns="91425" spcFirstLastPara="1" rIns="91425" wrap="square" tIns="45700">
            <a:normAutofit/>
          </a:bodyPr>
          <a:lstStyle/>
          <a:p>
            <a:pPr indent="0" lvl="0" marL="0" rtl="0" algn="just">
              <a:lnSpc>
                <a:spcPct val="115000"/>
              </a:lnSpc>
              <a:spcBef>
                <a:spcPts val="750"/>
              </a:spcBef>
              <a:spcAft>
                <a:spcPts val="0"/>
              </a:spcAft>
              <a:buNone/>
            </a:pPr>
            <a:r>
              <a:rPr lang="id">
                <a:solidFill>
                  <a:schemeClr val="dk1"/>
                </a:solidFill>
              </a:rPr>
              <a:t>Prototype PCB digunakan agar bentuk akhir dapat lebih kompleks dan tidak memakan banyak ruang</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4"/>
          <p:cNvSpPr txBox="1"/>
          <p:nvPr>
            <p:ph type="title"/>
          </p:nvPr>
        </p:nvSpPr>
        <p:spPr>
          <a:xfrm>
            <a:off x="311700" y="135601"/>
            <a:ext cx="8520600" cy="102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Dokumentasi Membangun Project </a:t>
            </a:r>
            <a:endParaRPr/>
          </a:p>
          <a:p>
            <a:pPr indent="0" lvl="0" marL="0" rtl="0" algn="l">
              <a:spcBef>
                <a:spcPts val="0"/>
              </a:spcBef>
              <a:spcAft>
                <a:spcPts val="0"/>
              </a:spcAft>
              <a:buNone/>
            </a:pPr>
            <a:r>
              <a:rPr lang="id"/>
              <a:t>Prototype menggunakan PCB</a:t>
            </a:r>
            <a:endParaRPr/>
          </a:p>
        </p:txBody>
      </p:sp>
      <p:pic>
        <p:nvPicPr>
          <p:cNvPr id="400" name="Google Shape;400;p44"/>
          <p:cNvPicPr preferRelativeResize="0"/>
          <p:nvPr/>
        </p:nvPicPr>
        <p:blipFill rotWithShape="1">
          <a:blip r:embed="rId3">
            <a:alphaModFix/>
          </a:blip>
          <a:srcRect b="19374" l="0" r="0" t="8386"/>
          <a:stretch/>
        </p:blipFill>
        <p:spPr>
          <a:xfrm>
            <a:off x="311700" y="1794200"/>
            <a:ext cx="3407625" cy="1555099"/>
          </a:xfrm>
          <a:prstGeom prst="rect">
            <a:avLst/>
          </a:prstGeom>
          <a:noFill/>
          <a:ln>
            <a:noFill/>
          </a:ln>
        </p:spPr>
      </p:pic>
      <p:sp>
        <p:nvSpPr>
          <p:cNvPr id="401" name="Google Shape;401;p44"/>
          <p:cNvSpPr txBox="1"/>
          <p:nvPr>
            <p:ph idx="1" type="subTitle"/>
          </p:nvPr>
        </p:nvSpPr>
        <p:spPr>
          <a:xfrm>
            <a:off x="3970675" y="1794200"/>
            <a:ext cx="4861800" cy="1555200"/>
          </a:xfrm>
          <a:prstGeom prst="rect">
            <a:avLst/>
          </a:prstGeom>
        </p:spPr>
        <p:txBody>
          <a:bodyPr anchorCtr="0" anchor="t" bIns="45700" lIns="91425" spcFirstLastPara="1" rIns="91425" wrap="square" tIns="45700">
            <a:normAutofit/>
          </a:bodyPr>
          <a:lstStyle/>
          <a:p>
            <a:pPr indent="0" lvl="0" marL="0" rtl="0" algn="just">
              <a:lnSpc>
                <a:spcPct val="115000"/>
              </a:lnSpc>
              <a:spcBef>
                <a:spcPts val="750"/>
              </a:spcBef>
              <a:spcAft>
                <a:spcPts val="0"/>
              </a:spcAft>
              <a:buNone/>
            </a:pPr>
            <a:r>
              <a:rPr lang="id">
                <a:solidFill>
                  <a:schemeClr val="dk1"/>
                </a:solidFill>
              </a:rPr>
              <a:t>Prototype menggunakan PCB lebih terlihat ringkas daripada menggunakan breadboard</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7"/>
          <p:cNvSpPr txBox="1"/>
          <p:nvPr>
            <p:ph type="title"/>
          </p:nvPr>
        </p:nvSpPr>
        <p:spPr>
          <a:xfrm>
            <a:off x="311700" y="287998"/>
            <a:ext cx="4406949" cy="1282009"/>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d"/>
              <a:t>Anggota Kelompok</a:t>
            </a:r>
            <a:endParaRPr/>
          </a:p>
        </p:txBody>
      </p:sp>
      <p:sp>
        <p:nvSpPr>
          <p:cNvPr id="282" name="Google Shape;282;p27"/>
          <p:cNvSpPr txBox="1"/>
          <p:nvPr>
            <p:ph idx="1" type="subTitle"/>
          </p:nvPr>
        </p:nvSpPr>
        <p:spPr>
          <a:xfrm>
            <a:off x="311700" y="1379239"/>
            <a:ext cx="4984919" cy="2385022"/>
          </a:xfrm>
          <a:prstGeom prst="rect">
            <a:avLst/>
          </a:prstGeom>
          <a:noFill/>
          <a:ln>
            <a:noFill/>
          </a:ln>
        </p:spPr>
        <p:txBody>
          <a:bodyPr anchorCtr="0" anchor="t" bIns="45700" lIns="91425" spcFirstLastPara="1" rIns="91425" wrap="square" tIns="45700">
            <a:normAutofit/>
          </a:bodyPr>
          <a:lstStyle/>
          <a:p>
            <a:pPr indent="-361950" lvl="0" marL="457200" rtl="0" algn="l">
              <a:lnSpc>
                <a:spcPct val="100000"/>
              </a:lnSpc>
              <a:spcBef>
                <a:spcPts val="750"/>
              </a:spcBef>
              <a:spcAft>
                <a:spcPts val="0"/>
              </a:spcAft>
              <a:buClr>
                <a:schemeClr val="dk1"/>
              </a:buClr>
              <a:buSzPts val="1700"/>
              <a:buAutoNum type="arabicPeriod"/>
            </a:pPr>
            <a:r>
              <a:rPr b="0" i="0" lang="id">
                <a:solidFill>
                  <a:schemeClr val="dk1"/>
                </a:solidFill>
                <a:latin typeface="Poppins SemiBold"/>
                <a:ea typeface="Poppins SemiBold"/>
                <a:cs typeface="Poppins SemiBold"/>
                <a:sym typeface="Poppins SemiBold"/>
              </a:rPr>
              <a:t>A4-Satria Dhimas Ghoza</a:t>
            </a:r>
            <a:endParaRPr b="0" i="0">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AutoNum type="arabicPeriod"/>
            </a:pPr>
            <a:r>
              <a:rPr b="0" i="0" lang="id">
                <a:solidFill>
                  <a:schemeClr val="dk1"/>
                </a:solidFill>
                <a:latin typeface="Poppins SemiBold"/>
                <a:ea typeface="Poppins SemiBold"/>
                <a:cs typeface="Poppins SemiBold"/>
                <a:sym typeface="Poppins SemiBold"/>
              </a:rPr>
              <a:t>A14-Ramadhan Sukmawardani</a:t>
            </a:r>
            <a:endParaRPr b="0" i="0">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AutoNum type="arabicPeriod"/>
            </a:pPr>
            <a:r>
              <a:rPr b="0" i="0" lang="id">
                <a:solidFill>
                  <a:schemeClr val="dk1"/>
                </a:solidFill>
                <a:latin typeface="Poppins SemiBold"/>
                <a:ea typeface="Poppins SemiBold"/>
                <a:cs typeface="Poppins SemiBold"/>
                <a:sym typeface="Poppins SemiBold"/>
              </a:rPr>
              <a:t>A17-Angelina Riyadi</a:t>
            </a:r>
            <a:endParaRPr>
              <a:solidFill>
                <a:schemeClr val="dk1"/>
              </a:solidFill>
            </a:endParaRPr>
          </a:p>
          <a:p>
            <a:pPr indent="-361950" lvl="0" marL="457200" rtl="0" algn="l">
              <a:lnSpc>
                <a:spcPct val="100000"/>
              </a:lnSpc>
              <a:spcBef>
                <a:spcPts val="750"/>
              </a:spcBef>
              <a:spcAft>
                <a:spcPts val="0"/>
              </a:spcAft>
              <a:buClr>
                <a:schemeClr val="dk1"/>
              </a:buClr>
              <a:buSzPts val="1700"/>
              <a:buAutoNum type="arabicPeriod"/>
            </a:pPr>
            <a:r>
              <a:rPr b="0" i="0" lang="id">
                <a:solidFill>
                  <a:schemeClr val="dk1"/>
                </a:solidFill>
                <a:latin typeface="Poppins SemiBold"/>
                <a:ea typeface="Poppins SemiBold"/>
                <a:cs typeface="Poppins SemiBold"/>
                <a:sym typeface="Poppins SemiBold"/>
              </a:rPr>
              <a:t>A19-Irsyad 'Ainur Rofiq</a:t>
            </a:r>
            <a:endParaRPr>
              <a:solidFill>
                <a:schemeClr val="dk1"/>
              </a:solidFill>
            </a:endParaRPr>
          </a:p>
          <a:p>
            <a:pPr indent="-361950" lvl="0" marL="457200" rtl="0" algn="l">
              <a:lnSpc>
                <a:spcPct val="100000"/>
              </a:lnSpc>
              <a:spcBef>
                <a:spcPts val="750"/>
              </a:spcBef>
              <a:spcAft>
                <a:spcPts val="0"/>
              </a:spcAft>
              <a:buClr>
                <a:schemeClr val="dk1"/>
              </a:buClr>
              <a:buSzPts val="1700"/>
              <a:buAutoNum type="arabicPeriod"/>
            </a:pPr>
            <a:r>
              <a:rPr b="0" i="0" lang="id">
                <a:solidFill>
                  <a:schemeClr val="dk1"/>
                </a:solidFill>
                <a:latin typeface="Poppins SemiBold"/>
                <a:ea typeface="Poppins SemiBold"/>
                <a:cs typeface="Poppins SemiBold"/>
                <a:sym typeface="Poppins SemiBold"/>
              </a:rPr>
              <a:t>A20-Atifah Herawati</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5"/>
          <p:cNvSpPr txBox="1"/>
          <p:nvPr>
            <p:ph type="title"/>
          </p:nvPr>
        </p:nvSpPr>
        <p:spPr>
          <a:xfrm>
            <a:off x="311700" y="135601"/>
            <a:ext cx="8520600" cy="93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Dokumentasi Membangun Project </a:t>
            </a:r>
            <a:endParaRPr/>
          </a:p>
          <a:p>
            <a:pPr indent="0" lvl="0" marL="0" rtl="0" algn="l">
              <a:spcBef>
                <a:spcPts val="0"/>
              </a:spcBef>
              <a:spcAft>
                <a:spcPts val="0"/>
              </a:spcAft>
              <a:buNone/>
            </a:pPr>
            <a:r>
              <a:rPr lang="id"/>
              <a:t>Software arduino IDE</a:t>
            </a:r>
            <a:endParaRPr/>
          </a:p>
        </p:txBody>
      </p:sp>
      <p:pic>
        <p:nvPicPr>
          <p:cNvPr id="407" name="Google Shape;407;p45"/>
          <p:cNvPicPr preferRelativeResize="0"/>
          <p:nvPr/>
        </p:nvPicPr>
        <p:blipFill>
          <a:blip r:embed="rId3">
            <a:alphaModFix/>
          </a:blip>
          <a:stretch>
            <a:fillRect/>
          </a:stretch>
        </p:blipFill>
        <p:spPr>
          <a:xfrm>
            <a:off x="3506875" y="1068600"/>
            <a:ext cx="1952925" cy="34735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6"/>
          <p:cNvSpPr txBox="1"/>
          <p:nvPr>
            <p:ph type="title"/>
          </p:nvPr>
        </p:nvSpPr>
        <p:spPr>
          <a:xfrm>
            <a:off x="311700" y="135601"/>
            <a:ext cx="8520600" cy="93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Dokumentasi Membangun Project </a:t>
            </a:r>
            <a:endParaRPr/>
          </a:p>
          <a:p>
            <a:pPr indent="0" lvl="0" marL="0" rtl="0" algn="l">
              <a:spcBef>
                <a:spcPts val="0"/>
              </a:spcBef>
              <a:spcAft>
                <a:spcPts val="0"/>
              </a:spcAft>
              <a:buNone/>
            </a:pPr>
            <a:r>
              <a:rPr lang="id"/>
              <a:t>Software blynk</a:t>
            </a:r>
            <a:endParaRPr/>
          </a:p>
        </p:txBody>
      </p:sp>
      <p:pic>
        <p:nvPicPr>
          <p:cNvPr id="413" name="Google Shape;413;p46"/>
          <p:cNvPicPr preferRelativeResize="0"/>
          <p:nvPr/>
        </p:nvPicPr>
        <p:blipFill>
          <a:blip r:embed="rId3">
            <a:alphaModFix/>
          </a:blip>
          <a:stretch>
            <a:fillRect/>
          </a:stretch>
        </p:blipFill>
        <p:spPr>
          <a:xfrm>
            <a:off x="430775" y="1163400"/>
            <a:ext cx="6038075" cy="3358975"/>
          </a:xfrm>
          <a:prstGeom prst="rect">
            <a:avLst/>
          </a:prstGeom>
          <a:noFill/>
          <a:ln>
            <a:noFill/>
          </a:ln>
        </p:spPr>
      </p:pic>
      <p:pic>
        <p:nvPicPr>
          <p:cNvPr id="414" name="Google Shape;414;p46"/>
          <p:cNvPicPr preferRelativeResize="0"/>
          <p:nvPr/>
        </p:nvPicPr>
        <p:blipFill>
          <a:blip r:embed="rId4">
            <a:alphaModFix/>
          </a:blip>
          <a:stretch>
            <a:fillRect/>
          </a:stretch>
        </p:blipFill>
        <p:spPr>
          <a:xfrm>
            <a:off x="7066850" y="1163400"/>
            <a:ext cx="1511296" cy="33589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7"/>
          <p:cNvSpPr txBox="1"/>
          <p:nvPr>
            <p:ph type="title"/>
          </p:nvPr>
        </p:nvSpPr>
        <p:spPr>
          <a:xfrm>
            <a:off x="311700" y="135601"/>
            <a:ext cx="8520600" cy="93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Dokumentasi Membangun Project </a:t>
            </a:r>
            <a:endParaRPr/>
          </a:p>
          <a:p>
            <a:pPr indent="0" lvl="0" marL="0" rtl="0" algn="l">
              <a:spcBef>
                <a:spcPts val="0"/>
              </a:spcBef>
              <a:spcAft>
                <a:spcPts val="0"/>
              </a:spcAft>
              <a:buNone/>
            </a:pPr>
            <a:r>
              <a:rPr lang="id"/>
              <a:t>WhatsApp bot</a:t>
            </a:r>
            <a:endParaRPr/>
          </a:p>
        </p:txBody>
      </p:sp>
      <p:pic>
        <p:nvPicPr>
          <p:cNvPr id="420" name="Google Shape;420;p47"/>
          <p:cNvPicPr preferRelativeResize="0"/>
          <p:nvPr/>
        </p:nvPicPr>
        <p:blipFill>
          <a:blip r:embed="rId3">
            <a:alphaModFix/>
          </a:blip>
          <a:stretch>
            <a:fillRect/>
          </a:stretch>
        </p:blipFill>
        <p:spPr>
          <a:xfrm>
            <a:off x="3134887" y="937725"/>
            <a:ext cx="2874226" cy="3629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8"/>
          <p:cNvSpPr txBox="1"/>
          <p:nvPr>
            <p:ph type="title"/>
          </p:nvPr>
        </p:nvSpPr>
        <p:spPr>
          <a:xfrm>
            <a:off x="311700" y="135601"/>
            <a:ext cx="8520600" cy="93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Dokumentasi Membangun Project </a:t>
            </a:r>
            <a:endParaRPr/>
          </a:p>
          <a:p>
            <a:pPr indent="0" lvl="0" marL="0" rtl="0" algn="l">
              <a:spcBef>
                <a:spcPts val="0"/>
              </a:spcBef>
              <a:spcAft>
                <a:spcPts val="0"/>
              </a:spcAft>
              <a:buNone/>
            </a:pPr>
            <a:r>
              <a:rPr lang="id"/>
              <a:t>Hasil Akhir</a:t>
            </a:r>
            <a:endParaRPr/>
          </a:p>
        </p:txBody>
      </p:sp>
      <p:pic>
        <p:nvPicPr>
          <p:cNvPr id="426" name="Google Shape;426;p48"/>
          <p:cNvPicPr preferRelativeResize="0"/>
          <p:nvPr/>
        </p:nvPicPr>
        <p:blipFill rotWithShape="1">
          <a:blip r:embed="rId3">
            <a:alphaModFix/>
          </a:blip>
          <a:srcRect b="15890" l="0" r="7859" t="11980"/>
          <a:stretch/>
        </p:blipFill>
        <p:spPr>
          <a:xfrm rot="-5400000">
            <a:off x="2836050" y="1201711"/>
            <a:ext cx="1615176" cy="2740076"/>
          </a:xfrm>
          <a:prstGeom prst="rect">
            <a:avLst/>
          </a:prstGeom>
          <a:noFill/>
          <a:ln>
            <a:noFill/>
          </a:ln>
        </p:spPr>
      </p:pic>
      <p:pic>
        <p:nvPicPr>
          <p:cNvPr id="427" name="Google Shape;427;p48"/>
          <p:cNvPicPr preferRelativeResize="0"/>
          <p:nvPr/>
        </p:nvPicPr>
        <p:blipFill rotWithShape="1">
          <a:blip r:embed="rId4">
            <a:alphaModFix/>
          </a:blip>
          <a:srcRect b="16114" l="7862" r="7770" t="22309"/>
          <a:stretch/>
        </p:blipFill>
        <p:spPr>
          <a:xfrm>
            <a:off x="5237925" y="1211750"/>
            <a:ext cx="2042476" cy="27199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9"/>
          <p:cNvSpPr txBox="1"/>
          <p:nvPr>
            <p:ph type="title"/>
          </p:nvPr>
        </p:nvSpPr>
        <p:spPr>
          <a:xfrm>
            <a:off x="311700" y="97350"/>
            <a:ext cx="8042100" cy="854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d"/>
              <a:t>Video Demo Alat</a:t>
            </a:r>
            <a:endParaRPr/>
          </a:p>
        </p:txBody>
      </p:sp>
      <p:sp>
        <p:nvSpPr>
          <p:cNvPr id="433" name="Google Shape;433;p49"/>
          <p:cNvSpPr txBox="1"/>
          <p:nvPr>
            <p:ph idx="1" type="subTitle"/>
          </p:nvPr>
        </p:nvSpPr>
        <p:spPr>
          <a:xfrm>
            <a:off x="311700" y="1186375"/>
            <a:ext cx="8295600" cy="2385000"/>
          </a:xfrm>
          <a:prstGeom prst="rect">
            <a:avLst/>
          </a:prstGeom>
          <a:noFill/>
          <a:ln>
            <a:noFill/>
          </a:ln>
        </p:spPr>
        <p:txBody>
          <a:bodyPr anchorCtr="0" anchor="t" bIns="45700" lIns="91425" spcFirstLastPara="1" rIns="91425" wrap="square" tIns="45700">
            <a:normAutofit/>
          </a:bodyPr>
          <a:lstStyle/>
          <a:p>
            <a:pPr indent="-361950" lvl="0" marL="457200" rtl="0" algn="l">
              <a:lnSpc>
                <a:spcPct val="100000"/>
              </a:lnSpc>
              <a:spcBef>
                <a:spcPts val="750"/>
              </a:spcBef>
              <a:spcAft>
                <a:spcPts val="0"/>
              </a:spcAft>
              <a:buSzPts val="1700"/>
              <a:buAutoNum type="arabicPeriod"/>
            </a:pPr>
            <a:r>
              <a:rPr lang="id">
                <a:solidFill>
                  <a:schemeClr val="dk1"/>
                </a:solidFill>
                <a:latin typeface="Poppins SemiBold"/>
                <a:ea typeface="Poppins SemiBold"/>
                <a:cs typeface="Poppins SemiBold"/>
                <a:sym typeface="Poppins SemiBold"/>
              </a:rPr>
              <a:t>Berikut video demo alat:</a:t>
            </a:r>
            <a:endParaRPr>
              <a:solidFill>
                <a:schemeClr val="dk1"/>
              </a:solidFill>
              <a:latin typeface="Poppins SemiBold"/>
              <a:ea typeface="Poppins SemiBold"/>
              <a:cs typeface="Poppins SemiBold"/>
              <a:sym typeface="Poppins SemiBold"/>
            </a:endParaRPr>
          </a:p>
        </p:txBody>
      </p:sp>
      <p:pic>
        <p:nvPicPr>
          <p:cNvPr id="434" name="Google Shape;434;p49" title="InShot_20230619_160738263.mp4">
            <a:hlinkClick r:id="rId3"/>
          </p:cNvPr>
          <p:cNvPicPr preferRelativeResize="0"/>
          <p:nvPr/>
        </p:nvPicPr>
        <p:blipFill>
          <a:blip r:embed="rId4">
            <a:alphaModFix/>
          </a:blip>
          <a:stretch>
            <a:fillRect/>
          </a:stretch>
        </p:blipFill>
        <p:spPr>
          <a:xfrm>
            <a:off x="4684975" y="951575"/>
            <a:ext cx="1982875" cy="35361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0"/>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Poppins SemiBold"/>
              <a:buNone/>
            </a:pPr>
            <a:r>
              <a:rPr lang="id"/>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8"/>
          <p:cNvSpPr txBox="1"/>
          <p:nvPr>
            <p:ph type="title"/>
          </p:nvPr>
        </p:nvSpPr>
        <p:spPr>
          <a:xfrm>
            <a:off x="311700" y="287998"/>
            <a:ext cx="4406949" cy="1282009"/>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d"/>
              <a:t>Daftar Isi</a:t>
            </a:r>
            <a:endParaRPr/>
          </a:p>
        </p:txBody>
      </p:sp>
      <p:sp>
        <p:nvSpPr>
          <p:cNvPr id="288" name="Google Shape;288;p28"/>
          <p:cNvSpPr txBox="1"/>
          <p:nvPr>
            <p:ph idx="1" type="subTitle"/>
          </p:nvPr>
        </p:nvSpPr>
        <p:spPr>
          <a:xfrm>
            <a:off x="311700" y="1379253"/>
            <a:ext cx="6624900" cy="3009600"/>
          </a:xfrm>
          <a:prstGeom prst="rect">
            <a:avLst/>
          </a:prstGeom>
          <a:noFill/>
          <a:ln>
            <a:noFill/>
          </a:ln>
        </p:spPr>
        <p:txBody>
          <a:bodyPr anchorCtr="0" anchor="t" bIns="45700" lIns="91425" spcFirstLastPara="1" rIns="91425" wrap="square" tIns="45700">
            <a:normAutofit lnSpcReduction="10000"/>
          </a:bodyPr>
          <a:lstStyle/>
          <a:p>
            <a:pPr indent="-361950" lvl="0" marL="457200" rtl="0" algn="l">
              <a:lnSpc>
                <a:spcPct val="100000"/>
              </a:lnSpc>
              <a:spcBef>
                <a:spcPts val="750"/>
              </a:spcBef>
              <a:spcAft>
                <a:spcPts val="0"/>
              </a:spcAft>
              <a:buClr>
                <a:schemeClr val="dk1"/>
              </a:buClr>
              <a:buSzPts val="1700"/>
              <a:buAutoNum type="arabicPeriod"/>
            </a:pPr>
            <a:r>
              <a:rPr lang="id">
                <a:solidFill>
                  <a:schemeClr val="dk1"/>
                </a:solidFill>
                <a:latin typeface="Poppins SemiBold"/>
                <a:ea typeface="Poppins SemiBold"/>
                <a:cs typeface="Poppins SemiBold"/>
                <a:sym typeface="Poppins SemiBold"/>
              </a:rPr>
              <a:t>Tujuan dan Manfaat</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SemiBold"/>
              <a:buAutoNum type="arabicPeriod"/>
            </a:pPr>
            <a:r>
              <a:rPr lang="id">
                <a:solidFill>
                  <a:schemeClr val="dk1"/>
                </a:solidFill>
                <a:latin typeface="Poppins SemiBold"/>
                <a:ea typeface="Poppins SemiBold"/>
                <a:cs typeface="Poppins SemiBold"/>
                <a:sym typeface="Poppins SemiBold"/>
              </a:rPr>
              <a:t>Project timeline</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SemiBold"/>
              <a:buAutoNum type="arabicPeriod"/>
            </a:pPr>
            <a:r>
              <a:rPr lang="id">
                <a:solidFill>
                  <a:schemeClr val="dk1"/>
                </a:solidFill>
                <a:latin typeface="Poppins SemiBold"/>
                <a:ea typeface="Poppins SemiBold"/>
                <a:cs typeface="Poppins SemiBold"/>
                <a:sym typeface="Poppins SemiBold"/>
              </a:rPr>
              <a:t>Project block</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AutoNum type="arabicPeriod"/>
            </a:pPr>
            <a:r>
              <a:rPr lang="id">
                <a:solidFill>
                  <a:schemeClr val="dk1"/>
                </a:solidFill>
                <a:latin typeface="Poppins SemiBold"/>
                <a:ea typeface="Poppins SemiBold"/>
                <a:cs typeface="Poppins SemiBold"/>
                <a:sym typeface="Poppins SemiBold"/>
              </a:rPr>
              <a:t>Hardware design</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AutoNum type="arabicPeriod"/>
            </a:pPr>
            <a:r>
              <a:rPr lang="id">
                <a:solidFill>
                  <a:schemeClr val="dk1"/>
                </a:solidFill>
                <a:latin typeface="Poppins SemiBold"/>
                <a:ea typeface="Poppins SemiBold"/>
                <a:cs typeface="Poppins SemiBold"/>
                <a:sym typeface="Poppins SemiBold"/>
              </a:rPr>
              <a:t>Cara kerja alat </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AutoNum type="arabicPeriod"/>
            </a:pPr>
            <a:r>
              <a:rPr lang="id">
                <a:solidFill>
                  <a:schemeClr val="dk1"/>
                </a:solidFill>
                <a:latin typeface="Poppins SemiBold"/>
                <a:ea typeface="Poppins SemiBold"/>
                <a:cs typeface="Poppins SemiBold"/>
                <a:sym typeface="Poppins SemiBold"/>
              </a:rPr>
              <a:t>Alat yang digunakan</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SemiBold"/>
              <a:buAutoNum type="arabicPeriod"/>
            </a:pPr>
            <a:r>
              <a:rPr lang="id">
                <a:solidFill>
                  <a:schemeClr val="dk1"/>
                </a:solidFill>
                <a:latin typeface="Poppins SemiBold"/>
                <a:ea typeface="Poppins SemiBold"/>
                <a:cs typeface="Poppins SemiBold"/>
                <a:sym typeface="Poppins SemiBold"/>
              </a:rPr>
              <a:t>Connectivity</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SemiBold"/>
              <a:buAutoNum type="arabicPeriod"/>
            </a:pPr>
            <a:r>
              <a:rPr lang="id">
                <a:solidFill>
                  <a:schemeClr val="dk1"/>
                </a:solidFill>
                <a:latin typeface="Poppins SemiBold"/>
                <a:ea typeface="Poppins SemiBold"/>
                <a:cs typeface="Poppins SemiBold"/>
                <a:sym typeface="Poppins SemiBold"/>
              </a:rPr>
              <a:t>Interface</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SemiBold"/>
              <a:buAutoNum type="arabicPeriod"/>
            </a:pPr>
            <a:r>
              <a:rPr lang="id">
                <a:solidFill>
                  <a:schemeClr val="dk1"/>
                </a:solidFill>
                <a:latin typeface="Poppins SemiBold"/>
                <a:ea typeface="Poppins SemiBold"/>
                <a:cs typeface="Poppins SemiBold"/>
                <a:sym typeface="Poppins SemiBold"/>
              </a:rPr>
              <a:t>Platform</a:t>
            </a:r>
            <a:endParaRPr>
              <a:solidFill>
                <a:schemeClr val="dk1"/>
              </a:solidFill>
              <a:latin typeface="Poppins SemiBold"/>
              <a:ea typeface="Poppins SemiBold"/>
              <a:cs typeface="Poppins SemiBold"/>
              <a:sym typeface="Poppins SemiBold"/>
            </a:endParaRPr>
          </a:p>
        </p:txBody>
      </p:sp>
      <p:sp>
        <p:nvSpPr>
          <p:cNvPr id="289" name="Google Shape;289;p28"/>
          <p:cNvSpPr txBox="1"/>
          <p:nvPr>
            <p:ph idx="1" type="subTitle"/>
          </p:nvPr>
        </p:nvSpPr>
        <p:spPr>
          <a:xfrm>
            <a:off x="4370150" y="1379253"/>
            <a:ext cx="6624900" cy="3009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750"/>
              </a:spcBef>
              <a:spcAft>
                <a:spcPts val="0"/>
              </a:spcAft>
              <a:buNone/>
            </a:pPr>
            <a:r>
              <a:rPr lang="id">
                <a:solidFill>
                  <a:schemeClr val="dk1"/>
                </a:solidFill>
                <a:latin typeface="Poppins SemiBold"/>
                <a:ea typeface="Poppins SemiBold"/>
                <a:cs typeface="Poppins SemiBold"/>
                <a:sym typeface="Poppins SemiBold"/>
              </a:rPr>
              <a:t>10</a:t>
            </a:r>
            <a:r>
              <a:rPr lang="id">
                <a:solidFill>
                  <a:schemeClr val="dk1"/>
                </a:solidFill>
                <a:latin typeface="Poppins SemiBold"/>
                <a:ea typeface="Poppins SemiBold"/>
                <a:cs typeface="Poppins SemiBold"/>
                <a:sym typeface="Poppins SemiBold"/>
              </a:rPr>
              <a:t>.   Dokumentasi perubahan</a:t>
            </a:r>
            <a:endParaRPr>
              <a:solidFill>
                <a:schemeClr val="dk1"/>
              </a:solidFill>
              <a:latin typeface="Poppins SemiBold"/>
              <a:ea typeface="Poppins SemiBold"/>
              <a:cs typeface="Poppins SemiBold"/>
              <a:sym typeface="Poppins SemiBold"/>
            </a:endParaRPr>
          </a:p>
          <a:p>
            <a:pPr indent="0" lvl="0" marL="0" rtl="0" algn="l">
              <a:lnSpc>
                <a:spcPct val="100000"/>
              </a:lnSpc>
              <a:spcBef>
                <a:spcPts val="750"/>
              </a:spcBef>
              <a:spcAft>
                <a:spcPts val="0"/>
              </a:spcAft>
              <a:buNone/>
            </a:pPr>
            <a:r>
              <a:rPr lang="id">
                <a:solidFill>
                  <a:schemeClr val="dk1"/>
                </a:solidFill>
                <a:latin typeface="Poppins SemiBold"/>
                <a:ea typeface="Poppins SemiBold"/>
                <a:cs typeface="Poppins SemiBold"/>
                <a:sym typeface="Poppins SemiBold"/>
              </a:rPr>
              <a:t>11.    Dokumentasi membangun project</a:t>
            </a:r>
            <a:endParaRPr>
              <a:solidFill>
                <a:schemeClr val="dk1"/>
              </a:solidFill>
              <a:latin typeface="Poppins SemiBold"/>
              <a:ea typeface="Poppins SemiBold"/>
              <a:cs typeface="Poppins SemiBold"/>
              <a:sym typeface="Poppins SemiBold"/>
            </a:endParaRPr>
          </a:p>
          <a:p>
            <a:pPr indent="0" lvl="0" marL="0" rtl="0" algn="l">
              <a:lnSpc>
                <a:spcPct val="100000"/>
              </a:lnSpc>
              <a:spcBef>
                <a:spcPts val="750"/>
              </a:spcBef>
              <a:spcAft>
                <a:spcPts val="0"/>
              </a:spcAft>
              <a:buNone/>
            </a:pPr>
            <a:r>
              <a:rPr lang="id">
                <a:solidFill>
                  <a:schemeClr val="dk1"/>
                </a:solidFill>
                <a:latin typeface="Poppins SemiBold"/>
                <a:ea typeface="Poppins SemiBold"/>
                <a:cs typeface="Poppins SemiBold"/>
                <a:sym typeface="Poppins SemiBold"/>
              </a:rPr>
              <a:t>12.   Video demo alat</a:t>
            </a:r>
            <a:endParaRPr>
              <a:solidFill>
                <a:schemeClr val="dk1"/>
              </a:solidFill>
              <a:latin typeface="Poppins SemiBold"/>
              <a:ea typeface="Poppins SemiBold"/>
              <a:cs typeface="Poppins SemiBold"/>
              <a:sym typeface="Poppins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9"/>
          <p:cNvSpPr txBox="1"/>
          <p:nvPr>
            <p:ph type="title"/>
          </p:nvPr>
        </p:nvSpPr>
        <p:spPr>
          <a:xfrm>
            <a:off x="311700" y="28799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T</a:t>
            </a:r>
            <a:r>
              <a:rPr lang="id"/>
              <a:t>UJUAN DAN MANFAAT</a:t>
            </a:r>
            <a:endParaRPr/>
          </a:p>
        </p:txBody>
      </p:sp>
      <p:sp>
        <p:nvSpPr>
          <p:cNvPr id="295" name="Google Shape;295;p29"/>
          <p:cNvSpPr txBox="1"/>
          <p:nvPr>
            <p:ph idx="1" type="subTitle"/>
          </p:nvPr>
        </p:nvSpPr>
        <p:spPr>
          <a:xfrm>
            <a:off x="311700" y="972006"/>
            <a:ext cx="8520600" cy="3595500"/>
          </a:xfrm>
          <a:prstGeom prst="rect">
            <a:avLst/>
          </a:prstGeom>
        </p:spPr>
        <p:txBody>
          <a:bodyPr anchorCtr="0" anchor="t" bIns="45700" lIns="91425" spcFirstLastPara="1" rIns="91425" wrap="square" tIns="45700">
            <a:normAutofit fontScale="92500" lnSpcReduction="20000"/>
          </a:bodyPr>
          <a:lstStyle/>
          <a:p>
            <a:pPr indent="0" lvl="0" marL="0" rtl="0" algn="just">
              <a:lnSpc>
                <a:spcPct val="140000"/>
              </a:lnSpc>
              <a:spcBef>
                <a:spcPts val="750"/>
              </a:spcBef>
              <a:spcAft>
                <a:spcPts val="0"/>
              </a:spcAft>
              <a:buNone/>
            </a:pPr>
            <a:r>
              <a:rPr lang="id" sz="1300">
                <a:solidFill>
                  <a:schemeClr val="dk1"/>
                </a:solidFill>
              </a:rPr>
              <a:t>Adapun Tujuan dari Proyek ini adalah:</a:t>
            </a:r>
            <a:endParaRPr sz="1300">
              <a:solidFill>
                <a:schemeClr val="dk1"/>
              </a:solidFill>
            </a:endParaRPr>
          </a:p>
          <a:p>
            <a:pPr indent="-304958" lvl="0" marL="457200" rtl="0" algn="just">
              <a:lnSpc>
                <a:spcPct val="140000"/>
              </a:lnSpc>
              <a:spcBef>
                <a:spcPts val="750"/>
              </a:spcBef>
              <a:spcAft>
                <a:spcPts val="0"/>
              </a:spcAft>
              <a:buClr>
                <a:schemeClr val="dk1"/>
              </a:buClr>
              <a:buSzPct val="100000"/>
              <a:buAutoNum type="arabicPeriod"/>
            </a:pPr>
            <a:r>
              <a:rPr lang="id" sz="1300">
                <a:solidFill>
                  <a:schemeClr val="dk1"/>
                </a:solidFill>
              </a:rPr>
              <a:t>Mengimplementasikan sistem monitoring ruang guru sekolah dasar dengan deteksi kebakaran dini menggunakan smoke detector dan notifikasi melalui WhatsApp.</a:t>
            </a:r>
            <a:endParaRPr sz="1300">
              <a:solidFill>
                <a:schemeClr val="dk1"/>
              </a:solidFill>
            </a:endParaRPr>
          </a:p>
          <a:p>
            <a:pPr indent="-304958" lvl="0" marL="457200" rtl="0" algn="just">
              <a:lnSpc>
                <a:spcPct val="140000"/>
              </a:lnSpc>
              <a:spcBef>
                <a:spcPts val="0"/>
              </a:spcBef>
              <a:spcAft>
                <a:spcPts val="0"/>
              </a:spcAft>
              <a:buClr>
                <a:schemeClr val="dk1"/>
              </a:buClr>
              <a:buSzPct val="100000"/>
              <a:buAutoNum type="arabicPeriod"/>
            </a:pPr>
            <a:r>
              <a:rPr lang="id" sz="1300">
                <a:solidFill>
                  <a:schemeClr val="dk1"/>
                </a:solidFill>
              </a:rPr>
              <a:t>Menyediakan sosialisasi yang memadai kepada para guru mengenai cara kerja alat pendeteksi kebakaran serta tindakan yang perlu diambil dalam menghadapi situasi kebakaran di ruang guru.</a:t>
            </a:r>
            <a:endParaRPr sz="1300">
              <a:solidFill>
                <a:schemeClr val="dk1"/>
              </a:solidFill>
            </a:endParaRPr>
          </a:p>
          <a:p>
            <a:pPr indent="0" lvl="0" marL="0" rtl="0" algn="just">
              <a:lnSpc>
                <a:spcPct val="140000"/>
              </a:lnSpc>
              <a:spcBef>
                <a:spcPts val="750"/>
              </a:spcBef>
              <a:spcAft>
                <a:spcPts val="0"/>
              </a:spcAft>
              <a:buNone/>
            </a:pPr>
            <a:r>
              <a:rPr lang="id" sz="1300">
                <a:solidFill>
                  <a:schemeClr val="dk1"/>
                </a:solidFill>
              </a:rPr>
              <a:t>Manfaat dari Proyek ini adalah:</a:t>
            </a:r>
            <a:endParaRPr sz="1300">
              <a:solidFill>
                <a:schemeClr val="dk1"/>
              </a:solidFill>
            </a:endParaRPr>
          </a:p>
          <a:p>
            <a:pPr indent="-304958" lvl="0" marL="457200" rtl="0" algn="just">
              <a:lnSpc>
                <a:spcPct val="140000"/>
              </a:lnSpc>
              <a:spcBef>
                <a:spcPts val="750"/>
              </a:spcBef>
              <a:spcAft>
                <a:spcPts val="0"/>
              </a:spcAft>
              <a:buClr>
                <a:schemeClr val="dk1"/>
              </a:buClr>
              <a:buSzPct val="100000"/>
              <a:buAutoNum type="arabicPeriod"/>
            </a:pPr>
            <a:r>
              <a:rPr lang="id" sz="1300">
                <a:solidFill>
                  <a:schemeClr val="dk1"/>
                </a:solidFill>
              </a:rPr>
              <a:t>Meningkatkan keamanan sehingga mengurangi risiko kerugian akibat kebakaran, memberikan perlindungan terhadap dokumen penting, dan menjaga keselamatan semua pengguna ruangan.</a:t>
            </a:r>
            <a:endParaRPr sz="1300">
              <a:solidFill>
                <a:schemeClr val="dk1"/>
              </a:solidFill>
            </a:endParaRPr>
          </a:p>
          <a:p>
            <a:pPr indent="-304958" lvl="0" marL="457200" rtl="0" algn="just">
              <a:lnSpc>
                <a:spcPct val="140000"/>
              </a:lnSpc>
              <a:spcBef>
                <a:spcPts val="0"/>
              </a:spcBef>
              <a:spcAft>
                <a:spcPts val="0"/>
              </a:spcAft>
              <a:buClr>
                <a:schemeClr val="dk1"/>
              </a:buClr>
              <a:buSzPct val="100000"/>
              <a:buAutoNum type="arabicPeriod"/>
            </a:pPr>
            <a:r>
              <a:rPr lang="id" sz="1300">
                <a:solidFill>
                  <a:schemeClr val="dk1"/>
                </a:solidFill>
              </a:rPr>
              <a:t>Memungkinkan tindakan tanggap darurat yang cepat dan efektif untuk mengatasi situasi kebakaran di ruang guru.</a:t>
            </a:r>
            <a:endParaRPr sz="1300">
              <a:solidFill>
                <a:schemeClr val="dk1"/>
              </a:solidFill>
            </a:endParaRPr>
          </a:p>
          <a:p>
            <a:pPr indent="-304958" lvl="0" marL="457200" rtl="0" algn="just">
              <a:lnSpc>
                <a:spcPct val="140000"/>
              </a:lnSpc>
              <a:spcBef>
                <a:spcPts val="0"/>
              </a:spcBef>
              <a:spcAft>
                <a:spcPts val="0"/>
              </a:spcAft>
              <a:buClr>
                <a:schemeClr val="dk1"/>
              </a:buClr>
              <a:buSzPct val="100000"/>
              <a:buAutoNum type="arabicPeriod"/>
            </a:pPr>
            <a:r>
              <a:rPr lang="id" sz="1300">
                <a:solidFill>
                  <a:schemeClr val="dk1"/>
                </a:solidFill>
              </a:rPr>
              <a:t>Meningkatkan kemampuan para guru dalam mengatasi keadaan darurat, melindungi diri sendiri, dan menjaga keselamatan siswa di ruang guru.</a:t>
            </a:r>
            <a:endParaRPr sz="1300">
              <a:solidFill>
                <a:schemeClr val="dk1"/>
              </a:solidFill>
            </a:endParaRPr>
          </a:p>
          <a:p>
            <a:pPr indent="-304958" lvl="0" marL="457200" rtl="0" algn="just">
              <a:lnSpc>
                <a:spcPct val="140000"/>
              </a:lnSpc>
              <a:spcBef>
                <a:spcPts val="0"/>
              </a:spcBef>
              <a:spcAft>
                <a:spcPts val="0"/>
              </a:spcAft>
              <a:buClr>
                <a:schemeClr val="dk1"/>
              </a:buClr>
              <a:buSzPct val="100000"/>
              <a:buAutoNum type="arabicPeriod"/>
            </a:pPr>
            <a:r>
              <a:rPr lang="id" sz="1300">
                <a:solidFill>
                  <a:schemeClr val="dk1"/>
                </a:solidFill>
              </a:rPr>
              <a:t>Menciptakan kondisi yang mendukung pembelajaran yang efektif dengan adanya lingkungan yang aman dan terkontrol.</a:t>
            </a:r>
            <a:endParaRPr sz="13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0"/>
          <p:cNvSpPr txBox="1"/>
          <p:nvPr>
            <p:ph type="title"/>
          </p:nvPr>
        </p:nvSpPr>
        <p:spPr>
          <a:xfrm>
            <a:off x="311700" y="287999"/>
            <a:ext cx="4406949" cy="617776"/>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d"/>
              <a:t>Project Timeline</a:t>
            </a:r>
            <a:endParaRPr/>
          </a:p>
        </p:txBody>
      </p:sp>
      <p:pic>
        <p:nvPicPr>
          <p:cNvPr id="301" name="Google Shape;301;p30"/>
          <p:cNvPicPr preferRelativeResize="0"/>
          <p:nvPr/>
        </p:nvPicPr>
        <p:blipFill rotWithShape="1">
          <a:blip r:embed="rId3">
            <a:alphaModFix/>
          </a:blip>
          <a:srcRect b="0" l="0" r="0" t="0"/>
          <a:stretch/>
        </p:blipFill>
        <p:spPr>
          <a:xfrm>
            <a:off x="846538" y="905775"/>
            <a:ext cx="7086964" cy="1682836"/>
          </a:xfrm>
          <a:prstGeom prst="rect">
            <a:avLst/>
          </a:prstGeom>
          <a:noFill/>
          <a:ln>
            <a:noFill/>
          </a:ln>
        </p:spPr>
      </p:pic>
      <p:pic>
        <p:nvPicPr>
          <p:cNvPr id="302" name="Google Shape;302;p30"/>
          <p:cNvPicPr preferRelativeResize="0"/>
          <p:nvPr/>
        </p:nvPicPr>
        <p:blipFill rotWithShape="1">
          <a:blip r:embed="rId4">
            <a:alphaModFix/>
          </a:blip>
          <a:srcRect b="0" l="0" r="0" t="0"/>
          <a:stretch/>
        </p:blipFill>
        <p:spPr>
          <a:xfrm>
            <a:off x="846538" y="2588611"/>
            <a:ext cx="6680543" cy="18796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1"/>
          <p:cNvSpPr txBox="1"/>
          <p:nvPr>
            <p:ph type="title"/>
          </p:nvPr>
        </p:nvSpPr>
        <p:spPr>
          <a:xfrm>
            <a:off x="311700" y="287999"/>
            <a:ext cx="4406949" cy="617776"/>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d"/>
              <a:t>Project Block #1</a:t>
            </a:r>
            <a:endParaRPr/>
          </a:p>
        </p:txBody>
      </p:sp>
      <p:sp>
        <p:nvSpPr>
          <p:cNvPr id="308" name="Google Shape;308;p31"/>
          <p:cNvSpPr txBox="1"/>
          <p:nvPr>
            <p:ph idx="1" type="subTitle"/>
          </p:nvPr>
        </p:nvSpPr>
        <p:spPr>
          <a:xfrm>
            <a:off x="311700" y="972006"/>
            <a:ext cx="2787100" cy="1599744"/>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rmAutofit fontScale="92500" lnSpcReduction="10000"/>
          </a:bodyPr>
          <a:lstStyle/>
          <a:p>
            <a:pPr indent="-361950" lvl="0" marL="457200" rtl="0" algn="l">
              <a:lnSpc>
                <a:spcPct val="100000"/>
              </a:lnSpc>
              <a:spcBef>
                <a:spcPts val="750"/>
              </a:spcBef>
              <a:spcAft>
                <a:spcPts val="0"/>
              </a:spcAft>
              <a:buClr>
                <a:schemeClr val="dk2"/>
              </a:buClr>
              <a:buSzPct val="108108"/>
              <a:buNone/>
            </a:pPr>
            <a:r>
              <a:rPr b="1" lang="id"/>
              <a:t>1. Planning</a:t>
            </a:r>
            <a:endParaRPr/>
          </a:p>
          <a:p>
            <a:pPr indent="-188913" lvl="0" marL="284163" rtl="0" algn="l">
              <a:lnSpc>
                <a:spcPct val="100000"/>
              </a:lnSpc>
              <a:spcBef>
                <a:spcPts val="750"/>
              </a:spcBef>
              <a:spcAft>
                <a:spcPts val="0"/>
              </a:spcAft>
              <a:buSzPct val="108108"/>
              <a:buFont typeface="Arial"/>
              <a:buChar char="•"/>
            </a:pPr>
            <a:r>
              <a:rPr lang="id"/>
              <a:t>Menyiapkan Hardware</a:t>
            </a:r>
            <a:endParaRPr/>
          </a:p>
          <a:p>
            <a:pPr indent="-188913" lvl="0" marL="284163" rtl="0" algn="l">
              <a:lnSpc>
                <a:spcPct val="100000"/>
              </a:lnSpc>
              <a:spcBef>
                <a:spcPts val="750"/>
              </a:spcBef>
              <a:spcAft>
                <a:spcPts val="0"/>
              </a:spcAft>
              <a:buSzPct val="108108"/>
              <a:buFont typeface="Arial"/>
              <a:buChar char="•"/>
            </a:pPr>
            <a:r>
              <a:rPr lang="id"/>
              <a:t>Membuat Akun Blynk</a:t>
            </a:r>
            <a:endParaRPr/>
          </a:p>
          <a:p>
            <a:pPr indent="-188912" lvl="0" marL="284162" rtl="0" algn="l">
              <a:lnSpc>
                <a:spcPct val="100000"/>
              </a:lnSpc>
              <a:spcBef>
                <a:spcPts val="750"/>
              </a:spcBef>
              <a:spcAft>
                <a:spcPts val="0"/>
              </a:spcAft>
              <a:buSzPct val="108108"/>
              <a:buFont typeface="Arial"/>
              <a:buChar char="•"/>
            </a:pPr>
            <a:r>
              <a:rPr lang="id"/>
              <a:t>Membuat Akun Bot WhatsApp</a:t>
            </a:r>
            <a:endParaRPr/>
          </a:p>
        </p:txBody>
      </p:sp>
      <p:sp>
        <p:nvSpPr>
          <p:cNvPr id="309" name="Google Shape;309;p31"/>
          <p:cNvSpPr txBox="1"/>
          <p:nvPr/>
        </p:nvSpPr>
        <p:spPr>
          <a:xfrm>
            <a:off x="311700" y="2571750"/>
            <a:ext cx="2787100" cy="1783894"/>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rmAutofit/>
          </a:bodyPr>
          <a:lstStyle/>
          <a:p>
            <a:pPr indent="-361950" lvl="0" marL="457200" marR="0" rtl="0" algn="l">
              <a:lnSpc>
                <a:spcPct val="100000"/>
              </a:lnSpc>
              <a:spcBef>
                <a:spcPts val="750"/>
              </a:spcBef>
              <a:spcAft>
                <a:spcPts val="0"/>
              </a:spcAft>
              <a:buClr>
                <a:schemeClr val="dk2"/>
              </a:buClr>
              <a:buSzPts val="1700"/>
              <a:buFont typeface="Arial"/>
              <a:buNone/>
            </a:pPr>
            <a:r>
              <a:rPr b="1" i="0" lang="id" sz="1400" u="none" cap="none" strike="noStrike">
                <a:solidFill>
                  <a:schemeClr val="dk2"/>
                </a:solidFill>
                <a:latin typeface="Poppins"/>
                <a:ea typeface="Poppins"/>
                <a:cs typeface="Poppins"/>
                <a:sym typeface="Poppins"/>
              </a:rPr>
              <a:t>2. Hardware Design</a:t>
            </a:r>
            <a:endParaRPr/>
          </a:p>
          <a:p>
            <a:pPr indent="-188913" lvl="0" marL="284163" marR="0" rtl="0" algn="l">
              <a:lnSpc>
                <a:spcPct val="100000"/>
              </a:lnSpc>
              <a:spcBef>
                <a:spcPts val="750"/>
              </a:spcBef>
              <a:spcAft>
                <a:spcPts val="0"/>
              </a:spcAft>
              <a:buClr>
                <a:schemeClr val="dk2"/>
              </a:buClr>
              <a:buSzPts val="1700"/>
              <a:buFont typeface="Arial"/>
              <a:buChar char="•"/>
            </a:pPr>
            <a:r>
              <a:rPr b="0" i="0" lang="id" sz="1400" u="none" cap="none" strike="noStrike">
                <a:solidFill>
                  <a:schemeClr val="dk2"/>
                </a:solidFill>
                <a:latin typeface="Poppins"/>
                <a:ea typeface="Poppins"/>
                <a:cs typeface="Poppins"/>
                <a:sym typeface="Poppins"/>
              </a:rPr>
              <a:t>Membuat Skema Rangkaian Alat</a:t>
            </a:r>
            <a:endParaRPr/>
          </a:p>
          <a:p>
            <a:pPr indent="-188913" lvl="0" marL="284163" marR="0" rtl="0" algn="l">
              <a:lnSpc>
                <a:spcPct val="100000"/>
              </a:lnSpc>
              <a:spcBef>
                <a:spcPts val="750"/>
              </a:spcBef>
              <a:spcAft>
                <a:spcPts val="0"/>
              </a:spcAft>
              <a:buClr>
                <a:schemeClr val="dk2"/>
              </a:buClr>
              <a:buSzPts val="1700"/>
              <a:buFont typeface="Arial"/>
              <a:buChar char="•"/>
            </a:pPr>
            <a:r>
              <a:rPr b="0" i="0" lang="id" sz="1400" u="none" cap="none" strike="noStrike">
                <a:solidFill>
                  <a:schemeClr val="dk2"/>
                </a:solidFill>
                <a:latin typeface="Poppins"/>
                <a:ea typeface="Poppins"/>
                <a:cs typeface="Poppins"/>
                <a:sym typeface="Poppins"/>
              </a:rPr>
              <a:t>Merangkai Semua Hardware </a:t>
            </a:r>
            <a:endParaRPr/>
          </a:p>
        </p:txBody>
      </p:sp>
      <p:sp>
        <p:nvSpPr>
          <p:cNvPr id="310" name="Google Shape;310;p31"/>
          <p:cNvSpPr txBox="1"/>
          <p:nvPr/>
        </p:nvSpPr>
        <p:spPr>
          <a:xfrm>
            <a:off x="3098800" y="972006"/>
            <a:ext cx="2787100" cy="3383638"/>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rmAutofit lnSpcReduction="20000"/>
          </a:bodyPr>
          <a:lstStyle/>
          <a:p>
            <a:pPr indent="-361950" lvl="0" marL="457200" marR="0" rtl="0" algn="l">
              <a:lnSpc>
                <a:spcPct val="100000"/>
              </a:lnSpc>
              <a:spcBef>
                <a:spcPts val="750"/>
              </a:spcBef>
              <a:spcAft>
                <a:spcPts val="0"/>
              </a:spcAft>
              <a:buClr>
                <a:schemeClr val="dk2"/>
              </a:buClr>
              <a:buSzPts val="1700"/>
              <a:buFont typeface="Arial"/>
              <a:buNone/>
            </a:pPr>
            <a:r>
              <a:rPr b="1" i="0" lang="id" sz="1400" u="none" cap="none" strike="noStrike">
                <a:solidFill>
                  <a:schemeClr val="dk2"/>
                </a:solidFill>
                <a:latin typeface="Poppins"/>
                <a:ea typeface="Poppins"/>
                <a:cs typeface="Poppins"/>
                <a:sym typeface="Poppins"/>
              </a:rPr>
              <a:t>3. Software Design</a:t>
            </a:r>
            <a:endParaRPr/>
          </a:p>
          <a:p>
            <a:pPr indent="-188913" lvl="0" marL="284163" marR="0" rtl="0" algn="l">
              <a:lnSpc>
                <a:spcPct val="100000"/>
              </a:lnSpc>
              <a:spcBef>
                <a:spcPts val="750"/>
              </a:spcBef>
              <a:spcAft>
                <a:spcPts val="0"/>
              </a:spcAft>
              <a:buClr>
                <a:schemeClr val="dk2"/>
              </a:buClr>
              <a:buSzPts val="1700"/>
              <a:buFont typeface="Arial"/>
              <a:buChar char="•"/>
            </a:pPr>
            <a:r>
              <a:rPr b="0" i="0" lang="id" sz="1400" u="none" cap="none" strike="noStrike">
                <a:solidFill>
                  <a:schemeClr val="dk2"/>
                </a:solidFill>
                <a:latin typeface="Poppins"/>
                <a:ea typeface="Poppins"/>
                <a:cs typeface="Poppins"/>
                <a:sym typeface="Poppins"/>
              </a:rPr>
              <a:t>Membuat Wireframe Dashboard Blynk</a:t>
            </a:r>
            <a:endParaRPr/>
          </a:p>
          <a:p>
            <a:pPr indent="-188913" lvl="0" marL="284163" marR="0" rtl="0" algn="l">
              <a:lnSpc>
                <a:spcPct val="100000"/>
              </a:lnSpc>
              <a:spcBef>
                <a:spcPts val="750"/>
              </a:spcBef>
              <a:spcAft>
                <a:spcPts val="0"/>
              </a:spcAft>
              <a:buClr>
                <a:schemeClr val="dk2"/>
              </a:buClr>
              <a:buSzPts val="1700"/>
              <a:buFont typeface="Arial"/>
              <a:buChar char="•"/>
            </a:pPr>
            <a:r>
              <a:rPr b="0" i="0" lang="id" sz="1400" u="none" cap="none" strike="noStrike">
                <a:solidFill>
                  <a:schemeClr val="dk2"/>
                </a:solidFill>
                <a:latin typeface="Poppins"/>
                <a:ea typeface="Poppins"/>
                <a:cs typeface="Poppins"/>
                <a:sym typeface="Poppins"/>
              </a:rPr>
              <a:t>Membuat Desain Dashboard Blynk</a:t>
            </a:r>
            <a:endParaRPr/>
          </a:p>
          <a:p>
            <a:pPr indent="-188913" lvl="0" marL="284163" marR="0" rtl="0" algn="l">
              <a:lnSpc>
                <a:spcPct val="100000"/>
              </a:lnSpc>
              <a:spcBef>
                <a:spcPts val="750"/>
              </a:spcBef>
              <a:spcAft>
                <a:spcPts val="0"/>
              </a:spcAft>
              <a:buClr>
                <a:schemeClr val="dk2"/>
              </a:buClr>
              <a:buSzPts val="1700"/>
              <a:buFont typeface="Arial"/>
              <a:buChar char="•"/>
            </a:pPr>
            <a:r>
              <a:rPr b="0" i="0" lang="id" sz="1400" u="none" cap="none" strike="noStrike">
                <a:solidFill>
                  <a:schemeClr val="dk2"/>
                </a:solidFill>
                <a:latin typeface="Poppins"/>
                <a:ea typeface="Poppins"/>
                <a:cs typeface="Poppins"/>
                <a:sym typeface="Poppins"/>
              </a:rPr>
              <a:t>Membuat Wireframe Mobile Apps Blynk</a:t>
            </a:r>
            <a:endParaRPr/>
          </a:p>
          <a:p>
            <a:pPr indent="-188913" lvl="0" marL="284163" marR="0" rtl="0" algn="l">
              <a:lnSpc>
                <a:spcPct val="100000"/>
              </a:lnSpc>
              <a:spcBef>
                <a:spcPts val="750"/>
              </a:spcBef>
              <a:spcAft>
                <a:spcPts val="0"/>
              </a:spcAft>
              <a:buClr>
                <a:schemeClr val="dk2"/>
              </a:buClr>
              <a:buSzPts val="1700"/>
              <a:buFont typeface="Arial"/>
              <a:buChar char="•"/>
            </a:pPr>
            <a:r>
              <a:rPr b="0" i="0" lang="id" sz="1400" u="none" cap="none" strike="noStrike">
                <a:solidFill>
                  <a:schemeClr val="dk2"/>
                </a:solidFill>
                <a:latin typeface="Poppins"/>
                <a:ea typeface="Poppins"/>
                <a:cs typeface="Poppins"/>
                <a:sym typeface="Poppins"/>
              </a:rPr>
              <a:t>Membuat Desain Mobile Apps Blynk</a:t>
            </a:r>
            <a:endParaRPr/>
          </a:p>
          <a:p>
            <a:pPr indent="-188913" lvl="0" marL="284163" marR="0" rtl="0" algn="l">
              <a:lnSpc>
                <a:spcPct val="100000"/>
              </a:lnSpc>
              <a:spcBef>
                <a:spcPts val="750"/>
              </a:spcBef>
              <a:spcAft>
                <a:spcPts val="0"/>
              </a:spcAft>
              <a:buClr>
                <a:schemeClr val="dk2"/>
              </a:buClr>
              <a:buSzPts val="1700"/>
              <a:buFont typeface="Arial"/>
              <a:buChar char="•"/>
            </a:pPr>
            <a:r>
              <a:rPr b="0" i="0" lang="id" sz="1400" u="none" cap="none" strike="noStrike">
                <a:solidFill>
                  <a:schemeClr val="dk2"/>
                </a:solidFill>
                <a:latin typeface="Poppins"/>
                <a:ea typeface="Poppins"/>
                <a:cs typeface="Poppins"/>
                <a:sym typeface="Poppins"/>
              </a:rPr>
              <a:t>Membuat Wireframe Bot </a:t>
            </a:r>
            <a:r>
              <a:rPr lang="id">
                <a:solidFill>
                  <a:schemeClr val="dk2"/>
                </a:solidFill>
                <a:latin typeface="Poppins"/>
                <a:ea typeface="Poppins"/>
                <a:cs typeface="Poppins"/>
                <a:sym typeface="Poppins"/>
              </a:rPr>
              <a:t>WhatsApp</a:t>
            </a:r>
            <a:endParaRPr/>
          </a:p>
          <a:p>
            <a:pPr indent="-188913" lvl="0" marL="284163" marR="0" rtl="0" algn="l">
              <a:lnSpc>
                <a:spcPct val="100000"/>
              </a:lnSpc>
              <a:spcBef>
                <a:spcPts val="750"/>
              </a:spcBef>
              <a:spcAft>
                <a:spcPts val="0"/>
              </a:spcAft>
              <a:buClr>
                <a:schemeClr val="dk2"/>
              </a:buClr>
              <a:buSzPts val="1700"/>
              <a:buFont typeface="Arial"/>
              <a:buChar char="•"/>
            </a:pPr>
            <a:r>
              <a:rPr b="0" i="0" lang="id" sz="1400" u="none" cap="none" strike="noStrike">
                <a:solidFill>
                  <a:schemeClr val="dk2"/>
                </a:solidFill>
                <a:latin typeface="Poppins"/>
                <a:ea typeface="Poppins"/>
                <a:cs typeface="Poppins"/>
                <a:sym typeface="Poppins"/>
              </a:rPr>
              <a:t>Membuat Desain Tampilan Bot </a:t>
            </a:r>
            <a:r>
              <a:rPr lang="id">
                <a:solidFill>
                  <a:schemeClr val="dk2"/>
                </a:solidFill>
                <a:latin typeface="Poppins"/>
                <a:ea typeface="Poppins"/>
                <a:cs typeface="Poppins"/>
                <a:sym typeface="Poppins"/>
              </a:rPr>
              <a:t>WhatsApp</a:t>
            </a:r>
            <a:endParaRPr/>
          </a:p>
        </p:txBody>
      </p:sp>
      <p:sp>
        <p:nvSpPr>
          <p:cNvPr id="311" name="Google Shape;311;p31"/>
          <p:cNvSpPr txBox="1"/>
          <p:nvPr/>
        </p:nvSpPr>
        <p:spPr>
          <a:xfrm>
            <a:off x="5885900" y="972006"/>
            <a:ext cx="2787100" cy="1805700"/>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rmAutofit/>
          </a:bodyPr>
          <a:lstStyle/>
          <a:p>
            <a:pPr indent="-361950" lvl="0" marL="457200" marR="0" rtl="0" algn="l">
              <a:lnSpc>
                <a:spcPct val="100000"/>
              </a:lnSpc>
              <a:spcBef>
                <a:spcPts val="750"/>
              </a:spcBef>
              <a:spcAft>
                <a:spcPts val="0"/>
              </a:spcAft>
              <a:buClr>
                <a:schemeClr val="dk2"/>
              </a:buClr>
              <a:buSzPts val="1700"/>
              <a:buFont typeface="Arial"/>
              <a:buNone/>
            </a:pPr>
            <a:r>
              <a:rPr b="1" i="0" lang="id" sz="1400" u="none" cap="none" strike="noStrike">
                <a:solidFill>
                  <a:schemeClr val="dk2"/>
                </a:solidFill>
                <a:latin typeface="Poppins"/>
                <a:ea typeface="Poppins"/>
                <a:cs typeface="Poppins"/>
                <a:sym typeface="Poppins"/>
              </a:rPr>
              <a:t>4. Firmware Design</a:t>
            </a:r>
            <a:endParaRPr/>
          </a:p>
          <a:p>
            <a:pPr indent="-188913" lvl="0" marL="284163" marR="0" rtl="0" algn="l">
              <a:lnSpc>
                <a:spcPct val="100000"/>
              </a:lnSpc>
              <a:spcBef>
                <a:spcPts val="750"/>
              </a:spcBef>
              <a:spcAft>
                <a:spcPts val="0"/>
              </a:spcAft>
              <a:buClr>
                <a:schemeClr val="dk2"/>
              </a:buClr>
              <a:buSzPts val="1700"/>
              <a:buFont typeface="Arial"/>
              <a:buChar char="•"/>
            </a:pPr>
            <a:r>
              <a:rPr b="0" i="0" lang="id" sz="1400" u="none" cap="none" strike="noStrike">
                <a:solidFill>
                  <a:schemeClr val="dk2"/>
                </a:solidFill>
                <a:latin typeface="Poppins"/>
                <a:ea typeface="Poppins"/>
                <a:cs typeface="Poppins"/>
                <a:sym typeface="Poppins"/>
              </a:rPr>
              <a:t>Flowchart Alat</a:t>
            </a:r>
            <a:endParaRPr/>
          </a:p>
          <a:p>
            <a:pPr indent="-188913" lvl="0" marL="284163" marR="0" rtl="0" algn="l">
              <a:lnSpc>
                <a:spcPct val="100000"/>
              </a:lnSpc>
              <a:spcBef>
                <a:spcPts val="750"/>
              </a:spcBef>
              <a:spcAft>
                <a:spcPts val="0"/>
              </a:spcAft>
              <a:buClr>
                <a:schemeClr val="dk2"/>
              </a:buClr>
              <a:buSzPts val="1700"/>
              <a:buFont typeface="Arial"/>
              <a:buChar char="•"/>
            </a:pPr>
            <a:r>
              <a:rPr b="0" i="0" lang="id" sz="1400" u="none" cap="none" strike="noStrike">
                <a:solidFill>
                  <a:schemeClr val="dk2"/>
                </a:solidFill>
                <a:latin typeface="Poppins"/>
                <a:ea typeface="Poppins"/>
                <a:cs typeface="Poppins"/>
                <a:sym typeface="Poppins"/>
              </a:rPr>
              <a:t>Flowchart Koneksi Dari Alat ke Blynk</a:t>
            </a:r>
            <a:endParaRPr/>
          </a:p>
          <a:p>
            <a:pPr indent="-188913" lvl="0" marL="284163" marR="0" rtl="0" algn="l">
              <a:lnSpc>
                <a:spcPct val="100000"/>
              </a:lnSpc>
              <a:spcBef>
                <a:spcPts val="750"/>
              </a:spcBef>
              <a:spcAft>
                <a:spcPts val="0"/>
              </a:spcAft>
              <a:buClr>
                <a:schemeClr val="dk2"/>
              </a:buClr>
              <a:buSzPts val="1700"/>
              <a:buFont typeface="Arial"/>
              <a:buChar char="•"/>
            </a:pPr>
            <a:r>
              <a:rPr b="0" i="0" lang="id" sz="1400" u="none" cap="none" strike="noStrike">
                <a:solidFill>
                  <a:schemeClr val="dk2"/>
                </a:solidFill>
                <a:latin typeface="Poppins"/>
                <a:ea typeface="Poppins"/>
                <a:cs typeface="Poppins"/>
                <a:sym typeface="Poppins"/>
              </a:rPr>
              <a:t>Flowchart Koneksi Dari Alat ke </a:t>
            </a:r>
            <a:r>
              <a:rPr lang="id">
                <a:solidFill>
                  <a:schemeClr val="dk2"/>
                </a:solidFill>
                <a:latin typeface="Poppins"/>
                <a:ea typeface="Poppins"/>
                <a:cs typeface="Poppins"/>
                <a:sym typeface="Poppins"/>
              </a:rPr>
              <a:t>WhatsApp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2"/>
          <p:cNvSpPr txBox="1"/>
          <p:nvPr>
            <p:ph type="title"/>
          </p:nvPr>
        </p:nvSpPr>
        <p:spPr>
          <a:xfrm>
            <a:off x="311700" y="287999"/>
            <a:ext cx="4406949" cy="617776"/>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d"/>
              <a:t>Project Block #2</a:t>
            </a:r>
            <a:endParaRPr/>
          </a:p>
        </p:txBody>
      </p:sp>
      <p:sp>
        <p:nvSpPr>
          <p:cNvPr id="317" name="Google Shape;317;p32"/>
          <p:cNvSpPr txBox="1"/>
          <p:nvPr>
            <p:ph idx="1" type="subTitle"/>
          </p:nvPr>
        </p:nvSpPr>
        <p:spPr>
          <a:xfrm>
            <a:off x="311700" y="972005"/>
            <a:ext cx="2787100" cy="3383637"/>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rmAutofit fontScale="85000" lnSpcReduction="10000"/>
          </a:bodyPr>
          <a:lstStyle/>
          <a:p>
            <a:pPr indent="-361950" lvl="0" marL="457200" rtl="0" algn="l">
              <a:lnSpc>
                <a:spcPct val="100000"/>
              </a:lnSpc>
              <a:spcBef>
                <a:spcPts val="750"/>
              </a:spcBef>
              <a:spcAft>
                <a:spcPts val="0"/>
              </a:spcAft>
              <a:buClr>
                <a:schemeClr val="dk2"/>
              </a:buClr>
              <a:buSzPct val="117647"/>
              <a:buNone/>
            </a:pPr>
            <a:r>
              <a:rPr b="1" lang="id"/>
              <a:t>4. Code</a:t>
            </a:r>
            <a:endParaRPr/>
          </a:p>
          <a:p>
            <a:pPr indent="-188913" lvl="0" marL="284163" rtl="0" algn="l">
              <a:lnSpc>
                <a:spcPct val="100000"/>
              </a:lnSpc>
              <a:spcBef>
                <a:spcPts val="750"/>
              </a:spcBef>
              <a:spcAft>
                <a:spcPts val="0"/>
              </a:spcAft>
              <a:buSzPct val="117647"/>
              <a:buFont typeface="Arial"/>
              <a:buChar char="•"/>
            </a:pPr>
            <a:r>
              <a:rPr lang="id"/>
              <a:t>Membuat Code Untuk Mengambil Data Dari Sensor MQ135 dan DHT11</a:t>
            </a:r>
            <a:endParaRPr/>
          </a:p>
          <a:p>
            <a:pPr indent="-188913" lvl="0" marL="284163" rtl="0" algn="l">
              <a:lnSpc>
                <a:spcPct val="100000"/>
              </a:lnSpc>
              <a:spcBef>
                <a:spcPts val="750"/>
              </a:spcBef>
              <a:spcAft>
                <a:spcPts val="0"/>
              </a:spcAft>
              <a:buSzPct val="117647"/>
              <a:buFont typeface="Arial"/>
              <a:buChar char="•"/>
            </a:pPr>
            <a:r>
              <a:rPr lang="id"/>
              <a:t>Membuat Code Koneksi Alat ke Blynk</a:t>
            </a:r>
            <a:endParaRPr/>
          </a:p>
          <a:p>
            <a:pPr indent="-188913" lvl="0" marL="284163" rtl="0" algn="l">
              <a:lnSpc>
                <a:spcPct val="100000"/>
              </a:lnSpc>
              <a:spcBef>
                <a:spcPts val="750"/>
              </a:spcBef>
              <a:spcAft>
                <a:spcPts val="0"/>
              </a:spcAft>
              <a:buSzPct val="117647"/>
              <a:buFont typeface="Arial"/>
              <a:buChar char="•"/>
            </a:pPr>
            <a:r>
              <a:rPr lang="id"/>
              <a:t>Membuat Code Koneksi Alat ke WhatsApp</a:t>
            </a:r>
            <a:endParaRPr/>
          </a:p>
          <a:p>
            <a:pPr indent="-188913" lvl="0" marL="284163" rtl="0" algn="l">
              <a:lnSpc>
                <a:spcPct val="100000"/>
              </a:lnSpc>
              <a:spcBef>
                <a:spcPts val="750"/>
              </a:spcBef>
              <a:spcAft>
                <a:spcPts val="0"/>
              </a:spcAft>
              <a:buSzPct val="117647"/>
              <a:buFont typeface="Arial"/>
              <a:buChar char="•"/>
            </a:pPr>
            <a:r>
              <a:rPr lang="id"/>
              <a:t>Membuat Code Untuk Mengatur Relay, LED dan Buzzer</a:t>
            </a:r>
            <a:endParaRPr/>
          </a:p>
          <a:p>
            <a:pPr indent="-188913" lvl="0" marL="284163" rtl="0" algn="l">
              <a:lnSpc>
                <a:spcPct val="100000"/>
              </a:lnSpc>
              <a:spcBef>
                <a:spcPts val="750"/>
              </a:spcBef>
              <a:spcAft>
                <a:spcPts val="0"/>
              </a:spcAft>
              <a:buSzPct val="117647"/>
              <a:buFont typeface="Arial"/>
              <a:buChar char="•"/>
            </a:pPr>
            <a:r>
              <a:rPr lang="id"/>
              <a:t>Membuat Main Code</a:t>
            </a:r>
            <a:endParaRPr/>
          </a:p>
        </p:txBody>
      </p:sp>
      <p:sp>
        <p:nvSpPr>
          <p:cNvPr id="318" name="Google Shape;318;p32"/>
          <p:cNvSpPr txBox="1"/>
          <p:nvPr/>
        </p:nvSpPr>
        <p:spPr>
          <a:xfrm>
            <a:off x="3098800" y="972006"/>
            <a:ext cx="2787100" cy="3383638"/>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rmAutofit/>
          </a:bodyPr>
          <a:lstStyle/>
          <a:p>
            <a:pPr indent="-361950" lvl="0" marL="457200" marR="0" rtl="0" algn="l">
              <a:lnSpc>
                <a:spcPct val="100000"/>
              </a:lnSpc>
              <a:spcBef>
                <a:spcPts val="750"/>
              </a:spcBef>
              <a:spcAft>
                <a:spcPts val="0"/>
              </a:spcAft>
              <a:buClr>
                <a:schemeClr val="dk2"/>
              </a:buClr>
              <a:buSzPts val="1700"/>
              <a:buFont typeface="Arial"/>
              <a:buNone/>
            </a:pPr>
            <a:r>
              <a:rPr b="1" i="0" lang="id" sz="1400" u="none" cap="none" strike="noStrike">
                <a:solidFill>
                  <a:schemeClr val="dk2"/>
                </a:solidFill>
                <a:latin typeface="Poppins"/>
                <a:ea typeface="Poppins"/>
                <a:cs typeface="Poppins"/>
                <a:sym typeface="Poppins"/>
              </a:rPr>
              <a:t>5. Testing Alat</a:t>
            </a:r>
            <a:endParaRPr/>
          </a:p>
          <a:p>
            <a:pPr indent="-188913" lvl="0" marL="284163" marR="0" rtl="0" algn="l">
              <a:lnSpc>
                <a:spcPct val="100000"/>
              </a:lnSpc>
              <a:spcBef>
                <a:spcPts val="750"/>
              </a:spcBef>
              <a:spcAft>
                <a:spcPts val="0"/>
              </a:spcAft>
              <a:buClr>
                <a:schemeClr val="dk2"/>
              </a:buClr>
              <a:buSzPts val="1700"/>
              <a:buFont typeface="Arial"/>
              <a:buChar char="•"/>
            </a:pPr>
            <a:r>
              <a:rPr b="0" i="0" lang="id" sz="1400" u="none" cap="none" strike="noStrike">
                <a:solidFill>
                  <a:schemeClr val="dk2"/>
                </a:solidFill>
                <a:latin typeface="Poppins"/>
                <a:ea typeface="Poppins"/>
                <a:cs typeface="Poppins"/>
                <a:sym typeface="Poppins"/>
              </a:rPr>
              <a:t>Testing Deteksi Asap dan Gas Sensor MQ135</a:t>
            </a:r>
            <a:endParaRPr/>
          </a:p>
          <a:p>
            <a:pPr indent="-188913" lvl="0" marL="284163" marR="0" rtl="0" algn="l">
              <a:lnSpc>
                <a:spcPct val="100000"/>
              </a:lnSpc>
              <a:spcBef>
                <a:spcPts val="750"/>
              </a:spcBef>
              <a:spcAft>
                <a:spcPts val="0"/>
              </a:spcAft>
              <a:buClr>
                <a:schemeClr val="dk2"/>
              </a:buClr>
              <a:buSzPts val="1700"/>
              <a:buFont typeface="Arial"/>
              <a:buChar char="•"/>
            </a:pPr>
            <a:r>
              <a:rPr b="0" i="0" lang="id" sz="1400" u="none" cap="none" strike="noStrike">
                <a:solidFill>
                  <a:schemeClr val="dk2"/>
                </a:solidFill>
                <a:latin typeface="Poppins"/>
                <a:ea typeface="Poppins"/>
                <a:cs typeface="Poppins"/>
                <a:sym typeface="Poppins"/>
              </a:rPr>
              <a:t>Testing Suhu Sensor DHT11</a:t>
            </a:r>
            <a:endParaRPr/>
          </a:p>
          <a:p>
            <a:pPr indent="-188913" lvl="0" marL="284163" marR="0" rtl="0" algn="l">
              <a:lnSpc>
                <a:spcPct val="100000"/>
              </a:lnSpc>
              <a:spcBef>
                <a:spcPts val="750"/>
              </a:spcBef>
              <a:spcAft>
                <a:spcPts val="0"/>
              </a:spcAft>
              <a:buClr>
                <a:schemeClr val="dk2"/>
              </a:buClr>
              <a:buSzPts val="1700"/>
              <a:buFont typeface="Arial"/>
              <a:buChar char="•"/>
            </a:pPr>
            <a:r>
              <a:rPr b="0" i="0" lang="id" sz="1400" u="none" cap="none" strike="noStrike">
                <a:solidFill>
                  <a:schemeClr val="dk2"/>
                </a:solidFill>
                <a:latin typeface="Poppins"/>
                <a:ea typeface="Poppins"/>
                <a:cs typeface="Poppins"/>
                <a:sym typeface="Poppins"/>
              </a:rPr>
              <a:t>Testing Koneksi ke Blynk</a:t>
            </a:r>
            <a:endParaRPr/>
          </a:p>
          <a:p>
            <a:pPr indent="-188913" lvl="0" marL="284163" marR="0" rtl="0" algn="l">
              <a:lnSpc>
                <a:spcPct val="100000"/>
              </a:lnSpc>
              <a:spcBef>
                <a:spcPts val="750"/>
              </a:spcBef>
              <a:spcAft>
                <a:spcPts val="0"/>
              </a:spcAft>
              <a:buClr>
                <a:schemeClr val="dk2"/>
              </a:buClr>
              <a:buSzPts val="1700"/>
              <a:buFont typeface="Arial"/>
              <a:buChar char="•"/>
            </a:pPr>
            <a:r>
              <a:rPr b="0" i="0" lang="id" sz="1400" u="none" cap="none" strike="noStrike">
                <a:solidFill>
                  <a:schemeClr val="dk2"/>
                </a:solidFill>
                <a:latin typeface="Poppins"/>
                <a:ea typeface="Poppins"/>
                <a:cs typeface="Poppins"/>
                <a:sym typeface="Poppins"/>
              </a:rPr>
              <a:t>Testing Koneksi ke </a:t>
            </a:r>
            <a:r>
              <a:rPr lang="id">
                <a:solidFill>
                  <a:schemeClr val="dk2"/>
                </a:solidFill>
                <a:latin typeface="Poppins"/>
                <a:ea typeface="Poppins"/>
                <a:cs typeface="Poppins"/>
                <a:sym typeface="Poppins"/>
              </a:rPr>
              <a:t>WhatsApp</a:t>
            </a:r>
            <a:endParaRPr/>
          </a:p>
          <a:p>
            <a:pPr indent="-188913" lvl="0" marL="284163" marR="0" rtl="0" algn="l">
              <a:lnSpc>
                <a:spcPct val="100000"/>
              </a:lnSpc>
              <a:spcBef>
                <a:spcPts val="750"/>
              </a:spcBef>
              <a:spcAft>
                <a:spcPts val="0"/>
              </a:spcAft>
              <a:buClr>
                <a:schemeClr val="dk2"/>
              </a:buClr>
              <a:buSzPts val="1700"/>
              <a:buFont typeface="Arial"/>
              <a:buChar char="•"/>
            </a:pPr>
            <a:r>
              <a:rPr b="0" i="0" lang="id" sz="1400" u="none" cap="none" strike="noStrike">
                <a:solidFill>
                  <a:schemeClr val="dk2"/>
                </a:solidFill>
                <a:latin typeface="Poppins"/>
                <a:ea typeface="Poppins"/>
                <a:cs typeface="Poppins"/>
                <a:sym typeface="Poppins"/>
              </a:rPr>
              <a:t>Testing Output Berupa Relay, LED dan Buzzer</a:t>
            </a:r>
            <a:endParaRPr/>
          </a:p>
        </p:txBody>
      </p:sp>
      <p:sp>
        <p:nvSpPr>
          <p:cNvPr id="319" name="Google Shape;319;p32"/>
          <p:cNvSpPr txBox="1"/>
          <p:nvPr/>
        </p:nvSpPr>
        <p:spPr>
          <a:xfrm>
            <a:off x="5885900" y="972006"/>
            <a:ext cx="2787100" cy="3383636"/>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rmAutofit lnSpcReduction="20000"/>
          </a:bodyPr>
          <a:lstStyle/>
          <a:p>
            <a:pPr indent="-361950" lvl="0" marL="457200" marR="0" rtl="0" algn="l">
              <a:lnSpc>
                <a:spcPct val="100000"/>
              </a:lnSpc>
              <a:spcBef>
                <a:spcPts val="750"/>
              </a:spcBef>
              <a:spcAft>
                <a:spcPts val="0"/>
              </a:spcAft>
              <a:buClr>
                <a:schemeClr val="dk2"/>
              </a:buClr>
              <a:buSzPts val="1700"/>
              <a:buFont typeface="Arial"/>
              <a:buNone/>
            </a:pPr>
            <a:r>
              <a:rPr b="1" i="0" lang="id" sz="1400" u="none" cap="none" strike="noStrike">
                <a:solidFill>
                  <a:schemeClr val="dk2"/>
                </a:solidFill>
                <a:latin typeface="Poppins"/>
                <a:ea typeface="Poppins"/>
                <a:cs typeface="Poppins"/>
                <a:sym typeface="Poppins"/>
              </a:rPr>
              <a:t>6. Report Alat</a:t>
            </a:r>
            <a:endParaRPr/>
          </a:p>
          <a:p>
            <a:pPr indent="-188913" lvl="0" marL="284163" marR="0" rtl="0" algn="l">
              <a:lnSpc>
                <a:spcPct val="100000"/>
              </a:lnSpc>
              <a:spcBef>
                <a:spcPts val="750"/>
              </a:spcBef>
              <a:spcAft>
                <a:spcPts val="0"/>
              </a:spcAft>
              <a:buClr>
                <a:schemeClr val="dk2"/>
              </a:buClr>
              <a:buSzPts val="1700"/>
              <a:buFont typeface="Arial"/>
              <a:buChar char="•"/>
            </a:pPr>
            <a:r>
              <a:rPr b="0" i="0" lang="id" sz="1400" u="none" cap="none" strike="noStrike">
                <a:solidFill>
                  <a:schemeClr val="dk2"/>
                </a:solidFill>
                <a:latin typeface="Poppins"/>
                <a:ea typeface="Poppins"/>
                <a:cs typeface="Poppins"/>
                <a:sym typeface="Poppins"/>
              </a:rPr>
              <a:t>Report Testing Deteksi Asap dan Gas Sensor MQ135</a:t>
            </a:r>
            <a:endParaRPr/>
          </a:p>
          <a:p>
            <a:pPr indent="-188913" lvl="0" marL="284163" marR="0" rtl="0" algn="l">
              <a:lnSpc>
                <a:spcPct val="100000"/>
              </a:lnSpc>
              <a:spcBef>
                <a:spcPts val="750"/>
              </a:spcBef>
              <a:spcAft>
                <a:spcPts val="0"/>
              </a:spcAft>
              <a:buClr>
                <a:schemeClr val="dk2"/>
              </a:buClr>
              <a:buSzPts val="1700"/>
              <a:buFont typeface="Arial"/>
              <a:buChar char="•"/>
            </a:pPr>
            <a:r>
              <a:rPr b="0" i="0" lang="id" sz="1400" u="none" cap="none" strike="noStrike">
                <a:solidFill>
                  <a:schemeClr val="dk2"/>
                </a:solidFill>
                <a:latin typeface="Poppins"/>
                <a:ea typeface="Poppins"/>
                <a:cs typeface="Poppins"/>
                <a:sym typeface="Poppins"/>
              </a:rPr>
              <a:t>Report Testing Suhu Sensor DHT11</a:t>
            </a:r>
            <a:endParaRPr/>
          </a:p>
          <a:p>
            <a:pPr indent="-188913" lvl="0" marL="284163" marR="0" rtl="0" algn="l">
              <a:lnSpc>
                <a:spcPct val="100000"/>
              </a:lnSpc>
              <a:spcBef>
                <a:spcPts val="750"/>
              </a:spcBef>
              <a:spcAft>
                <a:spcPts val="0"/>
              </a:spcAft>
              <a:buClr>
                <a:schemeClr val="dk2"/>
              </a:buClr>
              <a:buSzPts val="1700"/>
              <a:buFont typeface="Arial"/>
              <a:buChar char="•"/>
            </a:pPr>
            <a:r>
              <a:rPr b="0" i="0" lang="id" sz="1400" u="none" cap="none" strike="noStrike">
                <a:solidFill>
                  <a:schemeClr val="dk2"/>
                </a:solidFill>
                <a:latin typeface="Poppins"/>
                <a:ea typeface="Poppins"/>
                <a:cs typeface="Poppins"/>
                <a:sym typeface="Poppins"/>
              </a:rPr>
              <a:t>Report Testing Koneksi ke Blynk</a:t>
            </a:r>
            <a:endParaRPr/>
          </a:p>
          <a:p>
            <a:pPr indent="-188913" lvl="0" marL="284163" marR="0" rtl="0" algn="l">
              <a:lnSpc>
                <a:spcPct val="100000"/>
              </a:lnSpc>
              <a:spcBef>
                <a:spcPts val="750"/>
              </a:spcBef>
              <a:spcAft>
                <a:spcPts val="0"/>
              </a:spcAft>
              <a:buClr>
                <a:schemeClr val="dk2"/>
              </a:buClr>
              <a:buSzPts val="1700"/>
              <a:buFont typeface="Arial"/>
              <a:buChar char="•"/>
            </a:pPr>
            <a:r>
              <a:rPr b="0" i="0" lang="id" sz="1400" u="none" cap="none" strike="noStrike">
                <a:solidFill>
                  <a:schemeClr val="dk2"/>
                </a:solidFill>
                <a:latin typeface="Poppins"/>
                <a:ea typeface="Poppins"/>
                <a:cs typeface="Poppins"/>
                <a:sym typeface="Poppins"/>
              </a:rPr>
              <a:t>Report Testing Koneksi ke </a:t>
            </a:r>
            <a:r>
              <a:rPr lang="id">
                <a:solidFill>
                  <a:schemeClr val="dk2"/>
                </a:solidFill>
                <a:latin typeface="Poppins"/>
                <a:ea typeface="Poppins"/>
                <a:cs typeface="Poppins"/>
                <a:sym typeface="Poppins"/>
              </a:rPr>
              <a:t>WhatsApp</a:t>
            </a:r>
            <a:endParaRPr/>
          </a:p>
          <a:p>
            <a:pPr indent="-188913" lvl="0" marL="284163" marR="0" rtl="0" algn="l">
              <a:lnSpc>
                <a:spcPct val="100000"/>
              </a:lnSpc>
              <a:spcBef>
                <a:spcPts val="750"/>
              </a:spcBef>
              <a:spcAft>
                <a:spcPts val="0"/>
              </a:spcAft>
              <a:buClr>
                <a:schemeClr val="dk2"/>
              </a:buClr>
              <a:buSzPts val="1700"/>
              <a:buFont typeface="Arial"/>
              <a:buChar char="•"/>
            </a:pPr>
            <a:r>
              <a:rPr b="0" i="0" lang="id" sz="1400" u="none" cap="none" strike="noStrike">
                <a:solidFill>
                  <a:schemeClr val="dk2"/>
                </a:solidFill>
                <a:latin typeface="Poppins"/>
                <a:ea typeface="Poppins"/>
                <a:cs typeface="Poppins"/>
                <a:sym typeface="Poppins"/>
              </a:rPr>
              <a:t>Report Testing Output Berupa Relay, LED dan Buzzer</a:t>
            </a:r>
            <a:endParaRPr/>
          </a:p>
          <a:p>
            <a:pPr indent="-80963" lvl="0" marL="284163" marR="0" rtl="0" algn="l">
              <a:lnSpc>
                <a:spcPct val="100000"/>
              </a:lnSpc>
              <a:spcBef>
                <a:spcPts val="750"/>
              </a:spcBef>
              <a:spcAft>
                <a:spcPts val="0"/>
              </a:spcAft>
              <a:buClr>
                <a:schemeClr val="dk2"/>
              </a:buClr>
              <a:buSzPts val="1700"/>
              <a:buFont typeface="Arial"/>
              <a:buNone/>
            </a:pPr>
            <a:r>
              <a:t/>
            </a:r>
            <a:endParaRPr b="0" i="0" sz="1400" u="none" cap="none" strike="noStrike">
              <a:solidFill>
                <a:schemeClr val="dk2"/>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3"/>
          <p:cNvSpPr txBox="1"/>
          <p:nvPr>
            <p:ph type="title"/>
          </p:nvPr>
        </p:nvSpPr>
        <p:spPr>
          <a:xfrm>
            <a:off x="311700" y="28799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HARDWARE DESIGN</a:t>
            </a:r>
            <a:endParaRPr/>
          </a:p>
        </p:txBody>
      </p:sp>
      <p:pic>
        <p:nvPicPr>
          <p:cNvPr id="325" name="Google Shape;325;p33"/>
          <p:cNvPicPr preferRelativeResize="0"/>
          <p:nvPr/>
        </p:nvPicPr>
        <p:blipFill>
          <a:blip r:embed="rId3">
            <a:alphaModFix/>
          </a:blip>
          <a:stretch>
            <a:fillRect/>
          </a:stretch>
        </p:blipFill>
        <p:spPr>
          <a:xfrm>
            <a:off x="228500" y="910925"/>
            <a:ext cx="5322647" cy="3502224"/>
          </a:xfrm>
          <a:prstGeom prst="rect">
            <a:avLst/>
          </a:prstGeom>
          <a:noFill/>
          <a:ln>
            <a:noFill/>
          </a:ln>
        </p:spPr>
      </p:pic>
      <p:pic>
        <p:nvPicPr>
          <p:cNvPr id="326" name="Google Shape;326;p33"/>
          <p:cNvPicPr preferRelativeResize="0"/>
          <p:nvPr/>
        </p:nvPicPr>
        <p:blipFill>
          <a:blip r:embed="rId4">
            <a:alphaModFix/>
          </a:blip>
          <a:stretch>
            <a:fillRect/>
          </a:stretch>
        </p:blipFill>
        <p:spPr>
          <a:xfrm>
            <a:off x="5828200" y="910924"/>
            <a:ext cx="3011576" cy="3561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4"/>
          <p:cNvSpPr txBox="1"/>
          <p:nvPr>
            <p:ph type="title"/>
          </p:nvPr>
        </p:nvSpPr>
        <p:spPr>
          <a:xfrm>
            <a:off x="311700" y="28799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CARA KERJA ALAT</a:t>
            </a:r>
            <a:endParaRPr/>
          </a:p>
        </p:txBody>
      </p:sp>
      <p:sp>
        <p:nvSpPr>
          <p:cNvPr id="332" name="Google Shape;332;p34"/>
          <p:cNvSpPr txBox="1"/>
          <p:nvPr>
            <p:ph idx="1" type="subTitle"/>
          </p:nvPr>
        </p:nvSpPr>
        <p:spPr>
          <a:xfrm>
            <a:off x="311700" y="972006"/>
            <a:ext cx="8520600" cy="3595500"/>
          </a:xfrm>
          <a:prstGeom prst="rect">
            <a:avLst/>
          </a:prstGeom>
        </p:spPr>
        <p:txBody>
          <a:bodyPr anchorCtr="0" anchor="t" bIns="45700" lIns="91425" spcFirstLastPara="1" rIns="91425" wrap="square" tIns="45700">
            <a:normAutofit/>
          </a:bodyPr>
          <a:lstStyle/>
          <a:p>
            <a:pPr indent="-336550" lvl="0" marL="457200" rtl="0" algn="l">
              <a:spcBef>
                <a:spcPts val="750"/>
              </a:spcBef>
              <a:spcAft>
                <a:spcPts val="0"/>
              </a:spcAft>
              <a:buClr>
                <a:schemeClr val="dk1"/>
              </a:buClr>
              <a:buSzPts val="1700"/>
              <a:buChar char="-"/>
            </a:pPr>
            <a:r>
              <a:rPr lang="id">
                <a:solidFill>
                  <a:schemeClr val="dk1"/>
                </a:solidFill>
              </a:rPr>
              <a:t>Ketika pertama kali dinyalakan, alat akan menghubungkan ke koneksi WiFi sesuai dengan apa yang ada didalam code program.</a:t>
            </a:r>
            <a:endParaRPr>
              <a:solidFill>
                <a:schemeClr val="dk1"/>
              </a:solidFill>
            </a:endParaRPr>
          </a:p>
          <a:p>
            <a:pPr indent="-336550" lvl="0" marL="457200" rtl="0" algn="l">
              <a:spcBef>
                <a:spcPts val="0"/>
              </a:spcBef>
              <a:spcAft>
                <a:spcPts val="0"/>
              </a:spcAft>
              <a:buClr>
                <a:schemeClr val="dk1"/>
              </a:buClr>
              <a:buSzPts val="1700"/>
              <a:buChar char="-"/>
            </a:pPr>
            <a:r>
              <a:rPr lang="id">
                <a:solidFill>
                  <a:schemeClr val="dk1"/>
                </a:solidFill>
              </a:rPr>
              <a:t>Setelah terhubung ke WiFi, alat akan membaca sensor MQ135 dan sensor DHT11 secara terus menerus.</a:t>
            </a:r>
            <a:endParaRPr>
              <a:solidFill>
                <a:schemeClr val="dk1"/>
              </a:solidFill>
            </a:endParaRPr>
          </a:p>
          <a:p>
            <a:pPr indent="-336550" lvl="0" marL="457200" rtl="0" algn="l">
              <a:spcBef>
                <a:spcPts val="0"/>
              </a:spcBef>
              <a:spcAft>
                <a:spcPts val="0"/>
              </a:spcAft>
              <a:buClr>
                <a:schemeClr val="dk1"/>
              </a:buClr>
              <a:buSzPts val="1700"/>
              <a:buChar char="-"/>
            </a:pPr>
            <a:r>
              <a:rPr lang="id">
                <a:solidFill>
                  <a:schemeClr val="dk1"/>
                </a:solidFill>
              </a:rPr>
              <a:t>Apabila terdeteksi gas atau asap dengan ditandai partikel udara yang meningkat, maka alat akan otomatis menyalakan alarm berupa buzzer, led indikator dan relay yang dapat dihubungkan ke perangkat lain seperti alarm sekolah. Alat ini juga akan mengirimkan notifikasi peringatan ke </a:t>
            </a:r>
            <a:r>
              <a:rPr lang="id">
                <a:solidFill>
                  <a:schemeClr val="dk1"/>
                </a:solidFill>
              </a:rPr>
              <a:t>petugas sekolah, satpam, atau pihak berwenang melalui WhatsApp.</a:t>
            </a:r>
            <a:endParaRPr>
              <a:solidFill>
                <a:schemeClr val="dk1"/>
              </a:solidFill>
            </a:endParaRPr>
          </a:p>
          <a:p>
            <a:pPr indent="-336550" lvl="0" marL="457200" rtl="0" algn="l">
              <a:spcBef>
                <a:spcPts val="0"/>
              </a:spcBef>
              <a:spcAft>
                <a:spcPts val="0"/>
              </a:spcAft>
              <a:buClr>
                <a:schemeClr val="dk1"/>
              </a:buClr>
              <a:buSzPts val="1700"/>
              <a:buChar char="-"/>
            </a:pPr>
            <a:r>
              <a:rPr lang="id">
                <a:solidFill>
                  <a:schemeClr val="dk1"/>
                </a:solidFill>
              </a:rPr>
              <a:t>Alat ini akan secara real-time mengirimkan data ke platform Blynk agar dapat dipantau oleh pengguna atau staff sekolah.</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